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797675" cy="9926625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5/15/2026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altLang="zh-CN" dirty="0"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245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ts val="1200"/>
              </a:lnSpc>
              <a:spcBef>
                <a:spcPts val="0"/>
              </a:spcBef>
              <a:buClr>
                <a:schemeClr val="tx2"/>
              </a:buClr>
            </a:pPr>
            <a:endParaRPr lang="en-US" altLang="zh-CN" sz="1000" b="1" dirty="0">
              <a:solidFill>
                <a:schemeClr val="tx2"/>
              </a:solidFill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EA745-FD85-4A87-9686-EA66D69E3E73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3541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ts val="1200"/>
              </a:lnSpc>
              <a:spcBef>
                <a:spcPts val="0"/>
              </a:spcBef>
              <a:buClr>
                <a:schemeClr val="tx2"/>
              </a:buClr>
            </a:pPr>
            <a:endParaRPr lang="en-US" altLang="zh-CN" sz="1000" b="1" dirty="0">
              <a:solidFill>
                <a:schemeClr val="tx2"/>
              </a:solidFill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EA745-FD85-4A87-9686-EA66D69E3E73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645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HK" smtClean="0"/>
              <a:t>12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48062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DC57A8-AE18-4654-B6AF-04B3577165BE}" type="slidenum">
              <a:rPr lang="en-HK" smtClean="0"/>
              <a:t>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88432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altLang="zh-CN" dirty="0"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3824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altLang="zh-CN" dirty="0"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10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just">
              <a:spcAft>
                <a:spcPts val="0"/>
              </a:spcAft>
            </a:pPr>
            <a:endParaRPr lang="zh-CN" alt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6255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4C44124C-4D43-0156-6565-05DF20868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>
            <a:extLst>
              <a:ext uri="{FF2B5EF4-FFF2-40B4-BE49-F238E27FC236}">
                <a16:creationId xmlns:a16="http://schemas.microsoft.com/office/drawing/2014/main" id="{A18B54D9-F8DE-5C02-1B4A-3D9DC1A294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just">
              <a:spcAft>
                <a:spcPts val="0"/>
              </a:spcAft>
            </a:pPr>
            <a:endParaRPr lang="zh-CN" alt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3" name="Shape 93">
            <a:extLst>
              <a:ext uri="{FF2B5EF4-FFF2-40B4-BE49-F238E27FC236}">
                <a16:creationId xmlns:a16="http://schemas.microsoft.com/office/drawing/2014/main" id="{779FEC3E-EA91-2301-F723-2CA2451183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133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AA075444-55C2-4FE4-CD44-30F4F1789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>
            <a:extLst>
              <a:ext uri="{FF2B5EF4-FFF2-40B4-BE49-F238E27FC236}">
                <a16:creationId xmlns:a16="http://schemas.microsoft.com/office/drawing/2014/main" id="{D26ABB48-56E6-10BD-BC8B-3A6AB38467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just">
              <a:spcAft>
                <a:spcPts val="0"/>
              </a:spcAft>
            </a:pPr>
            <a:endParaRPr lang="zh-CN" alt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3" name="Shape 93">
            <a:extLst>
              <a:ext uri="{FF2B5EF4-FFF2-40B4-BE49-F238E27FC236}">
                <a16:creationId xmlns:a16="http://schemas.microsoft.com/office/drawing/2014/main" id="{59514679-8D65-5327-ACD9-4300954F7D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800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just">
              <a:spcAft>
                <a:spcPts val="0"/>
              </a:spcAft>
            </a:pPr>
            <a:endParaRPr lang="zh-CN" alt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0459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just">
              <a:spcAft>
                <a:spcPts val="0"/>
              </a:spcAft>
            </a:pPr>
            <a:endParaRPr lang="zh-CN" alt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826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62E3-B678-4C32-8DD8-ED5032741083}" type="datetime1">
              <a:rPr lang="en-US" smtClean="0"/>
              <a:t>5/15/2026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B18F79DE-DF2F-4C3E-A2B3-77018C079BCD}" type="datetime1">
              <a:rPr lang="en-US" smtClean="0"/>
              <a:t>5/15/2026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7774-6355-478D-80A1-28048300F061}" type="datetime1">
              <a:rPr lang="en-US" smtClean="0"/>
              <a:t>5/15/2026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05FB-132C-4D21-AAF0-3979151026ED}" type="datetime1">
              <a:rPr lang="en-US" smtClean="0"/>
              <a:t>5/15/2026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EFA89-0FFA-402E-B7E1-381A166EE495}" type="datetime1">
              <a:rPr lang="en-US" smtClean="0"/>
              <a:t>5/15/2026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E5D7-2BC8-4EF4-827A-6BF491F65F83}" type="datetime1">
              <a:rPr lang="en-US" smtClean="0"/>
              <a:t>5/15/2026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EE59-8BE5-4489-951F-6346107B665E}" type="datetime1">
              <a:rPr lang="en-US" smtClean="0"/>
              <a:t>5/15/2026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F48E-80C0-4320-900E-AC890862879D}" type="datetime1">
              <a:rPr lang="en-US" smtClean="0"/>
              <a:t>5/15/2026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BCC8-D15F-4E40-AA0B-3D42E1FDE2BA}" type="datetime1">
              <a:rPr lang="en-US" smtClean="0"/>
              <a:t>5/15/2026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5F18-A709-4958-BF90-204F10D4BAC2}" type="datetime1">
              <a:rPr lang="en-US" smtClean="0"/>
              <a:t>5/15/2026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703A-318E-4EAE-AF1D-2514445EF54D}" type="datetime1">
              <a:rPr lang="en-US" smtClean="0"/>
              <a:t>5/15/2026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B77E6-2B74-4297-A829-665728EFF444}" type="datetime1">
              <a:rPr lang="en-US" smtClean="0"/>
              <a:t>5/15/2026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A2D6C3A0-40B5-415A-A31C-FF34794FD0B3}" type="datetime1">
              <a:rPr lang="en-US" smtClean="0"/>
              <a:t>5/15/2026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kspringbible.fhl.net/Bible2/cgic201/read201.cgi?ver=big5&amp;na=0&amp;chap=568&amp;ft=0&amp;temp=3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8DE929E-BB38-4F5C-8B22-DEA4E0E1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228000"/>
            <a:ext cx="684000" cy="468000"/>
          </a:xfrm>
        </p:spPr>
        <p:txBody>
          <a:bodyPr/>
          <a:lstStyle/>
          <a:p>
            <a:pPr algn="ctr"/>
            <a:fld id="{0EA83DE0-6CDB-4F18-8607-3CE814E8C7ED}" type="slidenum">
              <a:rPr lang="en-US" altLang="zh-TW"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ctr"/>
              <a:t>1</a:t>
            </a:fld>
            <a:endParaRPr lang="en-US" altLang="zh-TW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F90A3-BB4C-B917-4684-4297195D81DB}"/>
              </a:ext>
            </a:extLst>
          </p:cNvPr>
          <p:cNvSpPr txBox="1"/>
          <p:nvPr/>
        </p:nvSpPr>
        <p:spPr>
          <a:xfrm>
            <a:off x="914400" y="914400"/>
            <a:ext cx="10332720" cy="502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4800"/>
              </a:lnSpc>
              <a:spcBef>
                <a:spcPts val="600"/>
              </a:spcBef>
            </a:pPr>
            <a:r>
              <a:rPr lang="zh-CN" altLang="en-US" sz="3200" b="1" i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太</a:t>
            </a:r>
            <a:r>
              <a:rPr lang="zh-CN" altLang="en-US" sz="3200" b="1" i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3200" b="1" i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en-US" altLang="zh-C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: 7-12  </a:t>
            </a:r>
          </a:p>
          <a:p>
            <a:pPr algn="just">
              <a:lnSpc>
                <a:spcPts val="4800"/>
              </a:lnSpc>
              <a:spcBef>
                <a:spcPts val="600"/>
              </a:spcBef>
            </a:pPr>
            <a:r>
              <a:rPr lang="en-US" altLang="zh-CN" sz="2800" b="1" i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8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TW" altLang="en-US" sz="28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你們祈求，就給你們；尋找，就尋見；叩門，就給你們開門。</a:t>
            </a:r>
            <a:r>
              <a:rPr lang="en-US" altLang="zh-TW" sz="2800" b="1" i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8 </a:t>
            </a:r>
            <a:r>
              <a:rPr lang="zh-TW" altLang="en-US" sz="28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因為凡祈求的，就得著；尋找的，就尋見；叩門的，就給他開門。</a:t>
            </a:r>
            <a:r>
              <a:rPr lang="en-US" altLang="zh-TW" sz="2800" b="1" i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9 </a:t>
            </a:r>
            <a:r>
              <a:rPr lang="zh-TW" altLang="en-US" sz="28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你們中間誰有兒子求餅，反給他石頭呢？</a:t>
            </a:r>
            <a:r>
              <a:rPr lang="en-US" altLang="zh-TW" sz="2800" b="1" i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10 </a:t>
            </a:r>
            <a:r>
              <a:rPr lang="zh-TW" altLang="en-US" sz="28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求魚，反給他蛇呢？</a:t>
            </a:r>
            <a:r>
              <a:rPr lang="en-US" altLang="zh-TW" sz="2800" b="1" i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11 </a:t>
            </a:r>
            <a:r>
              <a:rPr lang="zh-TW" altLang="en-US" sz="28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你們雖然不好，尚且知道拿好東西給兒女，何況你們在天上的父，豈不更把好東西給求</a:t>
            </a:r>
            <a:r>
              <a:rPr lang="zh-CN" altLang="en-US" sz="28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祂</a:t>
            </a:r>
            <a:r>
              <a:rPr lang="zh-TW" altLang="en-US" sz="28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的人嗎？</a:t>
            </a:r>
            <a:r>
              <a:rPr lang="en-US" altLang="zh-TW" sz="2800" b="1" i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12 </a:t>
            </a:r>
            <a:r>
              <a:rPr lang="zh-TW" altLang="en-US" sz="28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所以，無論何事，你們願意人怎樣待你們，你們也要怎樣待人，因為這就是律法和先知的道理。</a:t>
            </a:r>
            <a:r>
              <a:rPr lang="zh-CN" altLang="en-US" sz="28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endParaRPr lang="zh-TW" altLang="en-US" sz="2800" b="0" i="0" dirty="0">
              <a:solidFill>
                <a:schemeClr val="tx2"/>
              </a:solidFill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E629F9DF-E659-4D51-87CA-5FDF5D70FFAD}"/>
              </a:ext>
            </a:extLst>
          </p:cNvPr>
          <p:cNvSpPr txBox="1">
            <a:spLocks/>
          </p:cNvSpPr>
          <p:nvPr/>
        </p:nvSpPr>
        <p:spPr bwMode="auto">
          <a:xfrm>
            <a:off x="8229600" y="457200"/>
            <a:ext cx="27432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查考經文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50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5760" y="6309360"/>
            <a:ext cx="548640" cy="365125"/>
          </a:xfrm>
        </p:spPr>
        <p:txBody>
          <a:bodyPr/>
          <a:lstStyle/>
          <a:p>
            <a:fld id="{0EA83DE0-6CDB-4F18-8607-3CE814E8C7ED}" type="slidenum">
              <a:rPr lang="en-US" altLang="zh-TW"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en-US" altLang="zh-TW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CFE6C1DC-E803-C3DB-EEC8-836A34631A44}"/>
              </a:ext>
            </a:extLst>
          </p:cNvPr>
          <p:cNvSpPr txBox="1">
            <a:spLocks/>
          </p:cNvSpPr>
          <p:nvPr/>
        </p:nvSpPr>
        <p:spPr bwMode="auto">
          <a:xfrm>
            <a:off x="1097280" y="640080"/>
            <a:ext cx="1371600" cy="6400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zh-CN" alt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小結</a:t>
            </a:r>
            <a:endParaRPr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黑体" panose="02010609060101010101" pitchFamily="49" charset="-122"/>
              <a:ea typeface="黑体" panose="02010609060101010101" pitchFamily="49" charset="-122"/>
              <a:cs typeface="Arial" pitchFamily="34" charset="0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DC4ABDD3-8FA6-76AF-4598-C710B76B5A73}"/>
              </a:ext>
            </a:extLst>
          </p:cNvPr>
          <p:cNvSpPr/>
          <p:nvPr/>
        </p:nvSpPr>
        <p:spPr>
          <a:xfrm>
            <a:off x="1097280" y="3200400"/>
            <a:ext cx="365760" cy="2011680"/>
          </a:xfrm>
          <a:prstGeom prst="leftBrace">
            <a:avLst/>
          </a:prstGeom>
          <a:ln w="25400">
            <a:solidFill>
              <a:schemeClr val="tx2"/>
            </a:solidFill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>
              <a:solidFill>
                <a:schemeClr val="tx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E5B816-C229-ADEE-4E88-BAB6058F95DB}"/>
              </a:ext>
            </a:extLst>
          </p:cNvPr>
          <p:cNvGrpSpPr/>
          <p:nvPr/>
        </p:nvGrpSpPr>
        <p:grpSpPr>
          <a:xfrm>
            <a:off x="1554480" y="1828800"/>
            <a:ext cx="5577840" cy="2228910"/>
            <a:chOff x="2952000" y="3403439"/>
            <a:chExt cx="5577840" cy="2228910"/>
          </a:xfrm>
        </p:grpSpPr>
        <p:sp>
          <p:nvSpPr>
            <p:cNvPr id="23" name="Rectangle 1">
              <a:extLst>
                <a:ext uri="{FF2B5EF4-FFF2-40B4-BE49-F238E27FC236}">
                  <a16:creationId xmlns:a16="http://schemas.microsoft.com/office/drawing/2014/main" id="{E76AFF7C-76B9-4AF3-4366-11012CD94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5120" y="3403439"/>
              <a:ext cx="3474720" cy="1422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lvl="2" algn="just">
                <a:lnSpc>
                  <a:spcPts val="32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tabLst>
                  <a:tab pos="693738" algn="l"/>
                </a:tabLst>
              </a:pPr>
              <a:r>
                <a:rPr lang="zh-CN" altLang="en-US" sz="2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49" charset="-122"/>
                  <a:ea typeface="SimHei" pitchFamily="49" charset="-122"/>
                  <a:cs typeface="Arial" pitchFamily="34" charset="0"/>
                </a:rPr>
                <a:t>祈求：</a:t>
              </a:r>
              <a:r>
                <a:rPr lang="zh-CN" altLang="en-US" sz="2200" dirty="0">
                  <a:solidFill>
                    <a:schemeClr val="tx2"/>
                  </a:solidFill>
                  <a:latin typeface="SimHei" pitchFamily="49" charset="-122"/>
                  <a:ea typeface="SimHei" pitchFamily="49" charset="-122"/>
                  <a:cs typeface="Arial" pitchFamily="34" charset="0"/>
                </a:rPr>
                <a:t>為</a:t>
              </a:r>
              <a:r>
                <a:rPr lang="zh-CN" altLang="en-US" sz="2200" kern="100" dirty="0">
                  <a:solidFill>
                    <a:schemeClr val="tx2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人求問解決方案 </a:t>
              </a:r>
              <a:endParaRPr lang="en-US" altLang="zh-CN" sz="2200" kern="1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endParaRPr>
            </a:p>
            <a:p>
              <a:pPr marL="0" lvl="2" algn="just">
                <a:lnSpc>
                  <a:spcPts val="32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tabLst>
                  <a:tab pos="693738" algn="l"/>
                </a:tabLst>
              </a:pPr>
              <a:r>
                <a:rPr lang="zh-CN" altLang="en-US" sz="2200" b="1" kern="1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rPr>
                <a:t>尋找：</a:t>
              </a:r>
              <a:r>
                <a:rPr lang="zh-CN" altLang="en-US" sz="2200" kern="100" dirty="0">
                  <a:solidFill>
                    <a:schemeClr val="tx2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解決方案落地細節 </a:t>
              </a:r>
              <a:endParaRPr lang="en-US" altLang="zh-CN" sz="2200" kern="1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endParaRPr>
            </a:p>
            <a:p>
              <a:pPr marL="0" lvl="2" algn="just">
                <a:lnSpc>
                  <a:spcPts val="32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tabLst>
                  <a:tab pos="693738" algn="l"/>
                </a:tabLst>
              </a:pPr>
              <a:r>
                <a:rPr lang="zh-CN" altLang="en-US" sz="2200" b="1" kern="1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anose="02010609060101010101" pitchFamily="49" charset="-122"/>
                  <a:ea typeface="SimHei" panose="02010609060101010101" pitchFamily="49" charset="-122"/>
                </a:rPr>
                <a:t>叩門：</a:t>
              </a:r>
              <a:r>
                <a:rPr lang="zh-CN" altLang="en-US" sz="2200" kern="100" dirty="0">
                  <a:solidFill>
                    <a:schemeClr val="tx2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具體實施解決方案</a:t>
              </a:r>
              <a:endParaRPr lang="en-US" altLang="zh-CN" sz="22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  <a:cs typeface="Arial" pitchFamily="34" charset="0"/>
              </a:endParaRPr>
            </a:p>
          </p:txBody>
        </p: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3BAA9E74-99BF-C8A8-CEEF-630D83B719DB}"/>
                </a:ext>
              </a:extLst>
            </p:cNvPr>
            <p:cNvSpPr/>
            <p:nvPr/>
          </p:nvSpPr>
          <p:spPr>
            <a:xfrm>
              <a:off x="4689360" y="4043519"/>
              <a:ext cx="274320" cy="1371600"/>
            </a:xfrm>
            <a:prstGeom prst="leftBrace">
              <a:avLst/>
            </a:prstGeom>
            <a:ln w="25400">
              <a:solidFill>
                <a:schemeClr val="tx2"/>
              </a:solidFill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HK">
                <a:solidFill>
                  <a:schemeClr val="tx2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A362AE-7B0F-F36A-91A3-8FAA17304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5120" y="5232239"/>
              <a:ext cx="3474720" cy="4001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435100" indent="-1435100" algn="just">
                <a:lnSpc>
                  <a:spcPts val="2400"/>
                </a:lnSpc>
                <a:spcBef>
                  <a:spcPts val="600"/>
                </a:spcBef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最大安慰： </a:t>
              </a:r>
              <a:r>
                <a:rPr lang="zh-CN" altLang="en-US" sz="2200" dirty="0">
                  <a:solidFill>
                    <a:schemeClr val="tx2"/>
                  </a:solidFill>
                  <a:latin typeface="Arial" pitchFamily="34" charset="0"/>
                  <a:ea typeface="SimHei" pitchFamily="49" charset="-122"/>
                  <a:cs typeface="Arial" pitchFamily="34" charset="0"/>
                </a:rPr>
                <a:t>神不會給錯</a:t>
              </a:r>
              <a:r>
                <a:rPr lang="zh-CN" altLang="en-US" sz="2200" dirty="0">
                  <a:solidFill>
                    <a:schemeClr val="tx2"/>
                  </a:solidFill>
                  <a:latin typeface="Arial" panose="020B0604020202020204" pitchFamily="34" charset="0"/>
                  <a:ea typeface="SimHei" pitchFamily="49" charset="-122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endParaRPr lang="en-US" altLang="zh-CN" sz="2200" dirty="0">
                <a:solidFill>
                  <a:schemeClr val="tx2"/>
                </a:solidFill>
                <a:latin typeface="Arial" pitchFamily="34" charset="0"/>
                <a:ea typeface="SimHei" pitchFamily="49" charset="-122"/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4E5CE6-BBAB-6B64-FAFE-A5CCFF435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000" y="4043519"/>
              <a:ext cx="1645920" cy="13234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435100" indent="-1435100" algn="just">
                <a:lnSpc>
                  <a:spcPts val="2800"/>
                </a:lnSpc>
                <a:spcBef>
                  <a:spcPts val="600"/>
                </a:spcBef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7: 7-11</a:t>
              </a:r>
              <a:r>
                <a:rPr lang="en-US" altLang="zh-CN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	  </a:t>
              </a:r>
            </a:p>
            <a:p>
              <a:pPr marL="1435100" indent="-1435100" algn="just">
                <a:lnSpc>
                  <a:spcPts val="2800"/>
                </a:lnSpc>
                <a:spcBef>
                  <a:spcPts val="600"/>
                </a:spcBef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尋求</a:t>
              </a:r>
              <a:endParaRPr lang="en-US" altLang="zh-CN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  <a:p>
              <a:pPr marL="1435100" indent="-1435100" algn="just">
                <a:lnSpc>
                  <a:spcPts val="2800"/>
                </a:lnSpc>
                <a:spcBef>
                  <a:spcPts val="300"/>
                </a:spcBef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待人之道</a:t>
              </a:r>
              <a:endParaRPr lang="en-US" altLang="zh-CN" sz="2400" dirty="0">
                <a:solidFill>
                  <a:srgbClr val="0000CC"/>
                </a:solidFill>
                <a:latin typeface="Arial" pitchFamily="34" charset="0"/>
                <a:ea typeface="SimHei" pitchFamily="49" charset="-122"/>
                <a:cs typeface="Arial" pitchFamily="34" charset="0"/>
                <a:sym typeface="Wingdings" panose="05000000000000000000" pitchFamily="2" charset="2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9398C6B-66A0-801A-4E31-D20CD8FE5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480" y="5029200"/>
            <a:ext cx="342000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435100" indent="-1435100" algn="just">
              <a:lnSpc>
                <a:spcPts val="2400"/>
              </a:lnSpc>
              <a:spcBef>
                <a:spcPts val="600"/>
              </a:spcBef>
              <a:buClr>
                <a:schemeClr val="tx1"/>
              </a:buClr>
              <a:tabLst>
                <a:tab pos="1025525" algn="l"/>
              </a:tabLst>
            </a:pP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 </a:t>
            </a:r>
            <a:r>
              <a:rPr lang="en-US" altLang="zh-C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7: 12</a:t>
            </a:r>
            <a:r>
              <a:rPr lang="en-US" altLang="zh-CN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	  </a:t>
            </a:r>
            <a:r>
              <a:rPr lang="zh-CN" alt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要待人如己</a:t>
            </a:r>
            <a:endParaRPr lang="en-US" altLang="zh-CN" sz="2400" dirty="0">
              <a:solidFill>
                <a:srgbClr val="006600"/>
              </a:solidFill>
              <a:latin typeface="Arial" pitchFamily="34" charset="0"/>
              <a:ea typeface="SimHei" pitchFamily="49" charset="-122"/>
              <a:cs typeface="Arial" pitchFamily="34" charset="0"/>
              <a:sym typeface="Wingdings" panose="05000000000000000000" pitchFamily="2" charset="2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8C40D5-B115-0912-03AB-6B436BA91852}"/>
              </a:ext>
            </a:extLst>
          </p:cNvPr>
          <p:cNvGrpSpPr/>
          <p:nvPr/>
        </p:nvGrpSpPr>
        <p:grpSpPr>
          <a:xfrm>
            <a:off x="7955280" y="731520"/>
            <a:ext cx="3108960" cy="5120640"/>
            <a:chOff x="7315200" y="457200"/>
            <a:chExt cx="3657600" cy="60350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70A97C4-C800-D7B4-0237-13C18C10811F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5200" y="457200"/>
              <a:ext cx="3657600" cy="201168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BDCE38-918F-8E0C-F7D9-2771484D79C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5200" y="2468880"/>
              <a:ext cx="3657600" cy="201168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6B14A6A-5216-FB4E-B1B0-BCF856D94106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15200" y="4480560"/>
              <a:ext cx="3657600" cy="2011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132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5760" y="6309360"/>
            <a:ext cx="548640" cy="365125"/>
          </a:xfrm>
        </p:spPr>
        <p:txBody>
          <a:bodyPr/>
          <a:lstStyle/>
          <a:p>
            <a:fld id="{0EA83DE0-6CDB-4F18-8607-3CE814E8C7ED}" type="slidenum">
              <a:rPr lang="en-US" altLang="zh-TW"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en-US" altLang="zh-TW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CFE6C1DC-E803-C3DB-EEC8-836A34631A44}"/>
              </a:ext>
            </a:extLst>
          </p:cNvPr>
          <p:cNvSpPr txBox="1">
            <a:spLocks/>
          </p:cNvSpPr>
          <p:nvPr/>
        </p:nvSpPr>
        <p:spPr bwMode="auto">
          <a:xfrm>
            <a:off x="2286000" y="548640"/>
            <a:ext cx="1828800" cy="6400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zh-CN" alt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應 用</a:t>
            </a:r>
            <a:endParaRPr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黑体" panose="02010609060101010101" pitchFamily="49" charset="-122"/>
              <a:ea typeface="黑体" panose="02010609060101010101" pitchFamily="49" charset="-122"/>
              <a:cs typeface="Arial" pitchFamily="34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B852C932-428D-4834-3DA4-2F501DC82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828800"/>
            <a:ext cx="4114800" cy="1463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相關案例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36538" lvl="2" indent="-347663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  <a:tabLst>
                <a:tab pos="693738" algn="l"/>
              </a:tabLst>
            </a:pPr>
            <a:r>
              <a:rPr lang="zh-CN" alt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投訴：</a:t>
            </a:r>
            <a:r>
              <a:rPr lang="en-US" altLang="zh-CN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anose="020B0604020202020204" pitchFamily="34" charset="0"/>
              </a:rPr>
              <a:t>XX</a:t>
            </a:r>
            <a:r>
              <a:rPr lang="zh-CN" altLang="en-US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anose="020B0604020202020204" pitchFamily="34" charset="0"/>
              </a:rPr>
              <a:t> </a:t>
            </a:r>
            <a:r>
              <a:rPr lang="zh-CN" altLang="en-US" sz="22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離職時投訴</a:t>
            </a:r>
            <a:r>
              <a:rPr lang="zh-CN" altLang="en-US" sz="2200" dirty="0">
                <a:solidFill>
                  <a:schemeClr val="tx2"/>
                </a:solidFill>
                <a:ea typeface="SimHei" pitchFamily="49" charset="-122"/>
                <a:cs typeface="Arial" panose="020B0604020202020204" pitchFamily="34" charset="0"/>
              </a:rPr>
              <a:t> </a:t>
            </a:r>
            <a:r>
              <a:rPr lang="en-US" altLang="zh-CN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anose="020B0604020202020204" pitchFamily="34" charset="0"/>
              </a:rPr>
              <a:t>YY</a:t>
            </a:r>
            <a:r>
              <a:rPr lang="zh-CN" altLang="en-US" sz="2200" kern="100" dirty="0">
                <a:solidFill>
                  <a:schemeClr val="tx2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endParaRPr lang="en-US" altLang="zh-CN" sz="2200" kern="100" dirty="0">
              <a:solidFill>
                <a:schemeClr val="tx2"/>
              </a:solidFill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236538" lvl="2" indent="-347663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  <a:tabLst>
                <a:tab pos="693738" algn="l"/>
              </a:tabLst>
            </a:pPr>
            <a:r>
              <a:rPr lang="zh-CN" altLang="en-US" sz="2200" b="1" kern="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anose="02010609060101010101" pitchFamily="49" charset="-122"/>
                <a:cs typeface="Arial" panose="020B0604020202020204" pitchFamily="34" charset="0"/>
              </a:rPr>
              <a:t>總部</a:t>
            </a:r>
            <a:r>
              <a:rPr lang="zh-CN" altLang="en-US" sz="2200" b="1" kern="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zh-CN" altLang="en-US" sz="2200" kern="1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展開調查、給出結論 </a:t>
            </a:r>
            <a:endParaRPr lang="en-US" altLang="zh-CN" sz="2200" kern="100" dirty="0">
              <a:solidFill>
                <a:schemeClr val="tx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FA5664-8AC2-3A41-F995-AB1D9F9A1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657600"/>
            <a:ext cx="4114800" cy="2011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禱告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36538" lvl="2" indent="-347663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  <a:tabLst>
                <a:tab pos="693738" algn="l"/>
              </a:tabLst>
            </a:pPr>
            <a:r>
              <a:rPr lang="zh-CN" alt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祈求：</a:t>
            </a:r>
            <a:r>
              <a:rPr lang="zh-CN" altLang="en-US" sz="22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為談話</a:t>
            </a:r>
            <a:r>
              <a:rPr lang="zh-CN" altLang="en-US" sz="2200" kern="1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求問解決方案 </a:t>
            </a:r>
            <a:endParaRPr lang="en-US" altLang="zh-CN" sz="2200" kern="100" dirty="0">
              <a:solidFill>
                <a:schemeClr val="tx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236538" lvl="2" indent="-347663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  <a:tabLst>
                <a:tab pos="693738" algn="l"/>
              </a:tabLst>
            </a:pPr>
            <a:r>
              <a:rPr lang="zh-CN" altLang="en-US" sz="2200" b="1" kern="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尋找：</a:t>
            </a:r>
            <a:r>
              <a:rPr lang="zh-CN" altLang="en-US" sz="2200" kern="1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談話整個過程的細節 </a:t>
            </a:r>
            <a:endParaRPr lang="en-US" altLang="zh-CN" sz="2200" kern="100" dirty="0">
              <a:solidFill>
                <a:schemeClr val="tx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236538" lvl="2" indent="-347663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  <a:tabLst>
                <a:tab pos="693738" algn="l"/>
              </a:tabLst>
            </a:pPr>
            <a:r>
              <a:rPr lang="zh-CN" altLang="en-US" sz="2200" b="1" kern="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叩門：</a:t>
            </a:r>
            <a:r>
              <a:rPr lang="zh-CN" altLang="en-US" sz="2200" kern="1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用禱告的心進行談話</a:t>
            </a:r>
            <a:endParaRPr lang="en-US" altLang="zh-CN" sz="2200" b="1" dirty="0">
              <a:solidFill>
                <a:schemeClr val="tx2"/>
              </a:solidFill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B731C-42C8-07E7-C817-8F52C20C948B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80" y="914400"/>
            <a:ext cx="3657600" cy="5029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02310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4F977B-8F59-4C7B-B0DC-C115142E1EB6}"/>
              </a:ext>
            </a:extLst>
          </p:cNvPr>
          <p:cNvSpPr txBox="1">
            <a:spLocks/>
          </p:cNvSpPr>
          <p:nvPr/>
        </p:nvSpPr>
        <p:spPr>
          <a:xfrm>
            <a:off x="4297680" y="2286000"/>
            <a:ext cx="6400800" cy="2011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zh-TW" altLang="en-US" sz="4800" b="1" dirty="0">
                <a:solidFill>
                  <a:srgbClr val="0000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詩</a:t>
            </a:r>
            <a:r>
              <a:rPr lang="zh-CN" altLang="en-US" sz="4800" b="1" dirty="0">
                <a:solidFill>
                  <a:srgbClr val="0000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TW" sz="4800" b="1" dirty="0">
                <a:solidFill>
                  <a:srgbClr val="0000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90:17</a:t>
            </a:r>
            <a:r>
              <a:rPr lang="zh-TW" altLang="en-US" sz="4800" b="1" dirty="0">
                <a:solidFill>
                  <a:srgbClr val="0000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endParaRPr lang="en-US" altLang="zh-TW" sz="4800" b="1" dirty="0">
              <a:solidFill>
                <a:srgbClr val="0000FF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zh-TW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願主</a:t>
            </a:r>
            <a:r>
              <a:rPr lang="zh-CN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─</a:t>
            </a:r>
            <a:r>
              <a:rPr lang="zh-CN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我們</a:t>
            </a:r>
            <a:r>
              <a:rPr lang="zh-CN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 </a:t>
            </a:r>
            <a:r>
              <a:rPr lang="zh-TW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神的榮美歸於我們身上。</a:t>
            </a:r>
            <a:endParaRPr lang="en-US" altLang="zh-TW" sz="4800" b="1" dirty="0">
              <a:solidFill>
                <a:schemeClr val="tx2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TW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願你堅立我們手所做的工；</a:t>
            </a:r>
            <a:endParaRPr lang="en-US" altLang="zh-TW" sz="4800" b="1" dirty="0">
              <a:solidFill>
                <a:schemeClr val="tx2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TW" altLang="en-US" sz="4800" b="1" dirty="0">
                <a:solidFill>
                  <a:schemeClr val="tx2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我們手所做的工，願你堅立。</a:t>
            </a:r>
            <a:endParaRPr lang="en-US" sz="4800" b="1" dirty="0">
              <a:solidFill>
                <a:schemeClr val="tx2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000" y="1800000"/>
            <a:ext cx="5760000" cy="1872000"/>
          </a:xfrm>
        </p:spPr>
        <p:txBody>
          <a:bodyPr anchor="ctr">
            <a:normAutofit/>
          </a:bodyPr>
          <a:lstStyle/>
          <a:p>
            <a:pPr algn="ctr">
              <a:lnSpc>
                <a:spcPts val="6600"/>
              </a:lnSpc>
            </a:pPr>
            <a:r>
              <a:rPr lang="zh-CN" alt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馬太福音</a:t>
            </a:r>
            <a:r>
              <a:rPr lang="zh-CN" alt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HK" altLang="zh-CN" sz="4000" b="1" dirty="0">
                <a:solidFill>
                  <a:srgbClr val="000099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(7: 7-12)</a:t>
            </a:r>
            <a:endParaRPr lang="en-US" sz="4800" b="1" dirty="0">
              <a:solidFill>
                <a:srgbClr val="000099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0" y="4500000"/>
            <a:ext cx="4320000" cy="540000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2026-05-17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E629F9DF-E659-4D51-87CA-5FDF5D70FFAD}"/>
              </a:ext>
            </a:extLst>
          </p:cNvPr>
          <p:cNvSpPr txBox="1">
            <a:spLocks/>
          </p:cNvSpPr>
          <p:nvPr/>
        </p:nvSpPr>
        <p:spPr bwMode="auto">
          <a:xfrm>
            <a:off x="2880000" y="180000"/>
            <a:ext cx="61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馬太福音之總體架構  </a:t>
            </a:r>
            <a:r>
              <a:rPr lang="en-US" altLang="zh-CN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   </a:t>
            </a:r>
            <a:r>
              <a:rPr lang="zh-CN" alt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</a:t>
            </a:r>
            <a:r>
              <a:rPr lang="en-US" altLang="zh-CN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   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8DE929E-BB38-4F5C-8B22-DEA4E0E1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228000"/>
            <a:ext cx="684000" cy="468000"/>
          </a:xfrm>
        </p:spPr>
        <p:txBody>
          <a:bodyPr/>
          <a:lstStyle/>
          <a:p>
            <a:pPr algn="ctr"/>
            <a:fld id="{0EA83DE0-6CDB-4F18-8607-3CE814E8C7ED}" type="slidenum">
              <a:rPr lang="en-US" altLang="zh-TW"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ctr"/>
              <a:t>3</a:t>
            </a:fld>
            <a:endParaRPr lang="en-US" altLang="zh-TW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62C222-61CC-718C-9B91-F8F462BD21A1}"/>
              </a:ext>
            </a:extLst>
          </p:cNvPr>
          <p:cNvCxnSpPr/>
          <p:nvPr/>
        </p:nvCxnSpPr>
        <p:spPr>
          <a:xfrm>
            <a:off x="1080000" y="4500000"/>
            <a:ext cx="10260000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DF92244-8DD6-32E8-5439-12F93936F94E}"/>
              </a:ext>
            </a:extLst>
          </p:cNvPr>
          <p:cNvGrpSpPr/>
          <p:nvPr/>
        </p:nvGrpSpPr>
        <p:grpSpPr>
          <a:xfrm>
            <a:off x="900000" y="1620000"/>
            <a:ext cx="1554171" cy="2663999"/>
            <a:chOff x="900000" y="1620000"/>
            <a:chExt cx="1554171" cy="2663999"/>
          </a:xfrm>
        </p:grpSpPr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0E8EDA1F-530F-325E-BAED-1B3DFADA8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0000" y="2699999"/>
              <a:ext cx="648000" cy="1584000"/>
            </a:xfrm>
            <a:prstGeom prst="rect">
              <a:avLst/>
            </a:prstGeom>
            <a:solidFill>
              <a:srgbClr val="006600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1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~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4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章</a:t>
              </a:r>
            </a:p>
          </p:txBody>
        </p:sp>
        <p:grpSp>
          <p:nvGrpSpPr>
            <p:cNvPr id="24" name="Group 50">
              <a:extLst>
                <a:ext uri="{FF2B5EF4-FFF2-40B4-BE49-F238E27FC236}">
                  <a16:creationId xmlns:a16="http://schemas.microsoft.com/office/drawing/2014/main" id="{A216DE2E-38FF-CFDE-2879-0CDB508912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0000" y="1620000"/>
              <a:ext cx="1554171" cy="1079999"/>
              <a:chOff x="-623933" y="1619129"/>
              <a:chExt cx="1554480" cy="1080836"/>
            </a:xfrm>
          </p:grpSpPr>
          <p:sp>
            <p:nvSpPr>
              <p:cNvPr id="25" name="TextBox 26">
                <a:extLst>
                  <a:ext uri="{FF2B5EF4-FFF2-40B4-BE49-F238E27FC236}">
                    <a16:creationId xmlns:a16="http://schemas.microsoft.com/office/drawing/2014/main" id="{3087AC25-DC6B-0445-B79E-C2A243461F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23933" y="1619129"/>
                <a:ext cx="1554480" cy="4004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君王的生平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A496143-B4EF-567F-927B-54DC740AB52C}"/>
                  </a:ext>
                </a:extLst>
              </p:cNvPr>
              <p:cNvCxnSpPr>
                <a:stCxn id="25" idx="2"/>
                <a:endCxn id="13" idx="0"/>
              </p:cNvCxnSpPr>
              <p:nvPr/>
            </p:nvCxnSpPr>
            <p:spPr>
              <a:xfrm flipH="1">
                <a:off x="-119833" y="2019549"/>
                <a:ext cx="273140" cy="680416"/>
              </a:xfrm>
              <a:prstGeom prst="straightConnector1">
                <a:avLst/>
              </a:prstGeom>
              <a:ln w="25400">
                <a:solidFill>
                  <a:srgbClr val="003300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F6C8BB9-C21C-2FA5-D213-809434948325}"/>
              </a:ext>
            </a:extLst>
          </p:cNvPr>
          <p:cNvGrpSpPr/>
          <p:nvPr/>
        </p:nvGrpSpPr>
        <p:grpSpPr>
          <a:xfrm>
            <a:off x="9540000" y="1620000"/>
            <a:ext cx="1620000" cy="2664000"/>
            <a:chOff x="9540000" y="1620000"/>
            <a:chExt cx="1620000" cy="2664000"/>
          </a:xfrm>
        </p:grpSpPr>
        <p:sp>
          <p:nvSpPr>
            <p:cNvPr id="23" name="TextBox 24">
              <a:extLst>
                <a:ext uri="{FF2B5EF4-FFF2-40B4-BE49-F238E27FC236}">
                  <a16:creationId xmlns:a16="http://schemas.microsoft.com/office/drawing/2014/main" id="{5BE55CBD-25C5-4788-89F4-4B7E9736AA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0000" y="2700000"/>
              <a:ext cx="648000" cy="1584000"/>
            </a:xfrm>
            <a:prstGeom prst="rect">
              <a:avLst/>
            </a:prstGeom>
            <a:solidFill>
              <a:srgbClr val="006600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26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~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28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章</a:t>
              </a:r>
            </a:p>
          </p:txBody>
        </p:sp>
        <p:grpSp>
          <p:nvGrpSpPr>
            <p:cNvPr id="27" name="Group 51">
              <a:extLst>
                <a:ext uri="{FF2B5EF4-FFF2-40B4-BE49-F238E27FC236}">
                  <a16:creationId xmlns:a16="http://schemas.microsoft.com/office/drawing/2014/main" id="{A799BE27-8D24-5359-73A9-EE7A1846C4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40000" y="1620000"/>
              <a:ext cx="1620000" cy="1080000"/>
              <a:chOff x="8016219" y="1619130"/>
              <a:chExt cx="1620473" cy="1080837"/>
            </a:xfrm>
          </p:grpSpPr>
          <p:sp>
            <p:nvSpPr>
              <p:cNvPr id="28" name="TextBox 33">
                <a:extLst>
                  <a:ext uri="{FF2B5EF4-FFF2-40B4-BE49-F238E27FC236}">
                    <a16:creationId xmlns:a16="http://schemas.microsoft.com/office/drawing/2014/main" id="{11504FA0-92C7-41D1-B0C4-88B85BDB98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16219" y="1619130"/>
                <a:ext cx="1620473" cy="72055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君王的受死</a:t>
                </a:r>
                <a:endParaRPr lang="en-US" altLang="zh-CN" sz="20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49" charset="-122"/>
                  <a:ea typeface="SimHei" pitchFamily="49" charset="-122"/>
                </a:endParaRPr>
              </a:p>
              <a:p>
                <a:pPr algn="ctr"/>
                <a:r>
                  <a:rPr lang="zh-CN" altLang="en-US" sz="2000" b="1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和復活</a:t>
                </a:r>
                <a:endParaRPr lang="zh-CN" altLang="en-US" sz="20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49" charset="-122"/>
                  <a:ea typeface="SimHei" pitchFamily="49" charset="-122"/>
                </a:endParaRP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BF630B28-34C4-08E7-F54A-423ABD63CDC3}"/>
                  </a:ext>
                </a:extLst>
              </p:cNvPr>
              <p:cNvCxnSpPr>
                <a:stCxn id="28" idx="2"/>
                <a:endCxn id="23" idx="0"/>
              </p:cNvCxnSpPr>
              <p:nvPr/>
            </p:nvCxnSpPr>
            <p:spPr>
              <a:xfrm>
                <a:off x="8826456" y="2339688"/>
                <a:ext cx="414121" cy="360279"/>
              </a:xfrm>
              <a:prstGeom prst="straightConnector1">
                <a:avLst/>
              </a:prstGeom>
              <a:ln w="25400">
                <a:solidFill>
                  <a:srgbClr val="003300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864230-F09A-E812-1DC8-958C1CC2632C}"/>
              </a:ext>
            </a:extLst>
          </p:cNvPr>
          <p:cNvGrpSpPr/>
          <p:nvPr/>
        </p:nvGrpSpPr>
        <p:grpSpPr>
          <a:xfrm>
            <a:off x="3060000" y="1620000"/>
            <a:ext cx="6048000" cy="2664000"/>
            <a:chOff x="3060000" y="1620000"/>
            <a:chExt cx="6048000" cy="2664000"/>
          </a:xfrm>
        </p:grpSpPr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35709295-73C7-471F-590D-95164B57A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000" y="2700000"/>
              <a:ext cx="648000" cy="1584000"/>
            </a:xfrm>
            <a:prstGeom prst="rect">
              <a:avLst/>
            </a:prstGeom>
            <a:solidFill>
              <a:srgbClr val="000099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11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~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12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章</a:t>
              </a:r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1B459D82-1A80-2D37-F6A0-B42432519A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0000" y="2700000"/>
              <a:ext cx="648000" cy="1584000"/>
            </a:xfrm>
            <a:prstGeom prst="rect">
              <a:avLst/>
            </a:prstGeom>
            <a:solidFill>
              <a:srgbClr val="000099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8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~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9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章</a:t>
              </a:r>
            </a:p>
          </p:txBody>
        </p:sp>
        <p:sp>
          <p:nvSpPr>
            <p:cNvPr id="19" name="TextBox 20">
              <a:extLst>
                <a:ext uri="{FF2B5EF4-FFF2-40B4-BE49-F238E27FC236}">
                  <a16:creationId xmlns:a16="http://schemas.microsoft.com/office/drawing/2014/main" id="{CBA1BE2B-10A1-D458-57F9-36B8FAFAB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0000" y="2700000"/>
              <a:ext cx="648000" cy="1584000"/>
            </a:xfrm>
            <a:prstGeom prst="rect">
              <a:avLst/>
            </a:prstGeom>
            <a:solidFill>
              <a:srgbClr val="000099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14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~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17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章</a:t>
              </a:r>
            </a:p>
          </p:txBody>
        </p:sp>
        <p:sp>
          <p:nvSpPr>
            <p:cNvPr id="21" name="TextBox 22">
              <a:extLst>
                <a:ext uri="{FF2B5EF4-FFF2-40B4-BE49-F238E27FC236}">
                  <a16:creationId xmlns:a16="http://schemas.microsoft.com/office/drawing/2014/main" id="{70D51C67-3537-3BC3-985C-2CC100A26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0000" y="2700000"/>
              <a:ext cx="648000" cy="1584000"/>
            </a:xfrm>
            <a:prstGeom prst="rect">
              <a:avLst/>
            </a:prstGeom>
            <a:solidFill>
              <a:srgbClr val="000099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21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~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23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章</a:t>
              </a:r>
            </a:p>
          </p:txBody>
        </p:sp>
        <p:grpSp>
          <p:nvGrpSpPr>
            <p:cNvPr id="30" name="Group 52">
              <a:extLst>
                <a:ext uri="{FF2B5EF4-FFF2-40B4-BE49-F238E27FC236}">
                  <a16:creationId xmlns:a16="http://schemas.microsoft.com/office/drawing/2014/main" id="{1C687352-15DD-0C6D-51D0-E830260EF7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4000" y="1620000"/>
              <a:ext cx="5400000" cy="1080000"/>
              <a:chOff x="1859715" y="1619130"/>
              <a:chExt cx="5399600" cy="1080838"/>
            </a:xfrm>
          </p:grpSpPr>
          <p:sp>
            <p:nvSpPr>
              <p:cNvPr id="31" name="TextBox 37">
                <a:extLst>
                  <a:ext uri="{FF2B5EF4-FFF2-40B4-BE49-F238E27FC236}">
                    <a16:creationId xmlns:a16="http://schemas.microsoft.com/office/drawing/2014/main" id="{AD623328-A6D1-292F-AF8D-6948EA0356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5606" y="1619130"/>
                <a:ext cx="2519813" cy="4004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君王的神跡和見證</a:t>
                </a:r>
                <a:endParaRPr lang="zh-CN" altLang="en-US" sz="20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49" charset="-122"/>
                  <a:ea typeface="SimHei" pitchFamily="49" charset="-122"/>
                </a:endParaRP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6AC86C7C-DE71-A44C-2710-1D64D806EB67}"/>
                  </a:ext>
                </a:extLst>
              </p:cNvPr>
              <p:cNvCxnSpPr>
                <a:stCxn id="31" idx="2"/>
                <a:endCxn id="17" idx="0"/>
              </p:cNvCxnSpPr>
              <p:nvPr/>
            </p:nvCxnSpPr>
            <p:spPr>
              <a:xfrm flipH="1">
                <a:off x="1859715" y="2019550"/>
                <a:ext cx="2735797" cy="680418"/>
              </a:xfrm>
              <a:prstGeom prst="straightConnector1">
                <a:avLst/>
              </a:prstGeom>
              <a:ln w="25400">
                <a:solidFill>
                  <a:srgbClr val="000099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5D57D8AA-6047-8F6E-E21F-EFF013B2FF57}"/>
                  </a:ext>
                </a:extLst>
              </p:cNvPr>
              <p:cNvCxnSpPr>
                <a:stCxn id="31" idx="2"/>
                <a:endCxn id="16" idx="0"/>
              </p:cNvCxnSpPr>
              <p:nvPr/>
            </p:nvCxnSpPr>
            <p:spPr>
              <a:xfrm flipH="1">
                <a:off x="3659582" y="2019550"/>
                <a:ext cx="935931" cy="680418"/>
              </a:xfrm>
              <a:prstGeom prst="straightConnector1">
                <a:avLst/>
              </a:prstGeom>
              <a:ln w="25400">
                <a:solidFill>
                  <a:srgbClr val="000099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B8B79ED5-502C-3E88-96EC-BD42B1C33684}"/>
                  </a:ext>
                </a:extLst>
              </p:cNvPr>
              <p:cNvCxnSpPr>
                <a:stCxn id="31" idx="2"/>
                <a:endCxn id="19" idx="0"/>
              </p:cNvCxnSpPr>
              <p:nvPr/>
            </p:nvCxnSpPr>
            <p:spPr>
              <a:xfrm>
                <a:off x="4595512" y="2019550"/>
                <a:ext cx="863936" cy="680418"/>
              </a:xfrm>
              <a:prstGeom prst="straightConnector1">
                <a:avLst/>
              </a:prstGeom>
              <a:ln w="25400">
                <a:solidFill>
                  <a:srgbClr val="000099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D9C16377-6A15-9F6A-4BC7-FD8096F9845A}"/>
                  </a:ext>
                </a:extLst>
              </p:cNvPr>
              <p:cNvCxnSpPr>
                <a:stCxn id="31" idx="2"/>
                <a:endCxn id="21" idx="0"/>
              </p:cNvCxnSpPr>
              <p:nvPr/>
            </p:nvCxnSpPr>
            <p:spPr>
              <a:xfrm>
                <a:off x="4595512" y="2019550"/>
                <a:ext cx="2663803" cy="680418"/>
              </a:xfrm>
              <a:prstGeom prst="straightConnector1">
                <a:avLst/>
              </a:prstGeom>
              <a:ln w="25400">
                <a:solidFill>
                  <a:srgbClr val="000099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CDA8DE6-7D49-53F4-4AFC-FAC15A9FCB18}"/>
              </a:ext>
            </a:extLst>
          </p:cNvPr>
          <p:cNvGrpSpPr/>
          <p:nvPr/>
        </p:nvGrpSpPr>
        <p:grpSpPr>
          <a:xfrm>
            <a:off x="1872000" y="2700000"/>
            <a:ext cx="1224000" cy="2867883"/>
            <a:chOff x="1872000" y="2700000"/>
            <a:chExt cx="1224000" cy="2867883"/>
          </a:xfrm>
        </p:grpSpPr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4C6AFBAD-C3C5-1F8C-E65F-B349D9B8A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000" y="2700000"/>
              <a:ext cx="648000" cy="1584000"/>
            </a:xfrm>
            <a:prstGeom prst="rect">
              <a:avLst/>
            </a:prstGeom>
            <a:solidFill>
              <a:srgbClr val="C00000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5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~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7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章</a:t>
              </a:r>
            </a:p>
          </p:txBody>
        </p:sp>
        <p:grpSp>
          <p:nvGrpSpPr>
            <p:cNvPr id="36" name="Group 73">
              <a:extLst>
                <a:ext uri="{FF2B5EF4-FFF2-40B4-BE49-F238E27FC236}">
                  <a16:creationId xmlns:a16="http://schemas.microsoft.com/office/drawing/2014/main" id="{6CC92F28-1FC1-D016-5ACD-D0384A82C7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000" y="4284000"/>
              <a:ext cx="1224000" cy="1283883"/>
              <a:chOff x="346233" y="4284041"/>
              <a:chExt cx="1225666" cy="1283389"/>
            </a:xfrm>
            <a:solidFill>
              <a:srgbClr val="FFCCFF"/>
            </a:solidFill>
          </p:grpSpPr>
          <p:sp>
            <p:nvSpPr>
              <p:cNvPr id="37" name="TextBox 53">
                <a:extLst>
                  <a:ext uri="{FF2B5EF4-FFF2-40B4-BE49-F238E27FC236}">
                    <a16:creationId xmlns:a16="http://schemas.microsoft.com/office/drawing/2014/main" id="{E055A9A5-8303-E2D7-D06C-FACD48841C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233" y="4859817"/>
                <a:ext cx="1225666" cy="707613"/>
              </a:xfrm>
              <a:prstGeom prst="rect">
                <a:avLst/>
              </a:prstGeom>
              <a:solidFill>
                <a:srgbClr val="C0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天國的</a:t>
                </a:r>
                <a:endPara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49" charset="-122"/>
                  <a:ea typeface="SimHei" pitchFamily="49" charset="-122"/>
                </a:endParaRPr>
              </a:p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憲章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49" charset="-122"/>
                  <a:ea typeface="SimHei" pitchFamily="49" charset="-122"/>
                </a:endParaRP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89554720-0D27-119D-3C15-0780974292C6}"/>
                  </a:ext>
                </a:extLst>
              </p:cNvPr>
              <p:cNvCxnSpPr>
                <a:stCxn id="14" idx="2"/>
                <a:endCxn id="37" idx="0"/>
              </p:cNvCxnSpPr>
              <p:nvPr/>
            </p:nvCxnSpPr>
            <p:spPr>
              <a:xfrm>
                <a:off x="959066" y="4284041"/>
                <a:ext cx="0" cy="575776"/>
              </a:xfrm>
              <a:prstGeom prst="straightConnector1">
                <a:avLst/>
              </a:prstGeom>
              <a:grpFill/>
              <a:ln w="25400">
                <a:solidFill>
                  <a:srgbClr val="660066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AFE66A2-D0D6-7C2A-30DE-81D7448BB388}"/>
              </a:ext>
            </a:extLst>
          </p:cNvPr>
          <p:cNvGrpSpPr/>
          <p:nvPr/>
        </p:nvGrpSpPr>
        <p:grpSpPr>
          <a:xfrm>
            <a:off x="3672000" y="2700000"/>
            <a:ext cx="1224000" cy="2879999"/>
            <a:chOff x="3672000" y="2700000"/>
            <a:chExt cx="1224000" cy="2879999"/>
          </a:xfrm>
        </p:grpSpPr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4C4244C-C94A-AC74-066F-5D2C0E52F6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000" y="2700000"/>
              <a:ext cx="648000" cy="1584000"/>
            </a:xfrm>
            <a:prstGeom prst="rect">
              <a:avLst/>
            </a:prstGeom>
            <a:solidFill>
              <a:srgbClr val="660066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10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   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章</a:t>
              </a:r>
            </a:p>
          </p:txBody>
        </p:sp>
        <p:grpSp>
          <p:nvGrpSpPr>
            <p:cNvPr id="39" name="Group 74">
              <a:extLst>
                <a:ext uri="{FF2B5EF4-FFF2-40B4-BE49-F238E27FC236}">
                  <a16:creationId xmlns:a16="http://schemas.microsoft.com/office/drawing/2014/main" id="{E74E1D8A-E991-6D11-50EE-0E0182CA44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2000" y="4284000"/>
              <a:ext cx="1224000" cy="1295999"/>
              <a:chOff x="2148561" y="4284169"/>
              <a:chExt cx="1223444" cy="1295956"/>
            </a:xfrm>
            <a:solidFill>
              <a:srgbClr val="FFCCFF"/>
            </a:solidFill>
          </p:grpSpPr>
          <p:sp>
            <p:nvSpPr>
              <p:cNvPr id="40" name="TextBox 54">
                <a:extLst>
                  <a:ext uri="{FF2B5EF4-FFF2-40B4-BE49-F238E27FC236}">
                    <a16:creationId xmlns:a16="http://schemas.microsoft.com/office/drawing/2014/main" id="{031E9302-BC0D-73DE-B9C2-6668ED3A1A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8561" y="4860149"/>
                <a:ext cx="1223444" cy="719976"/>
              </a:xfrm>
              <a:prstGeom prst="rect">
                <a:avLst/>
              </a:prstGeom>
              <a:solidFill>
                <a:srgbClr val="66006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天國的  </a:t>
                </a:r>
                <a:endPara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49" charset="-122"/>
                  <a:ea typeface="SimHei" pitchFamily="49" charset="-122"/>
                </a:endParaRPr>
              </a:p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工人</a:t>
                </a:r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CA881D3E-09BA-80D5-EDF3-2DC20FA9FDBC}"/>
                  </a:ext>
                </a:extLst>
              </p:cNvPr>
              <p:cNvCxnSpPr>
                <a:stCxn id="15" idx="2"/>
                <a:endCxn id="40" idx="0"/>
              </p:cNvCxnSpPr>
              <p:nvPr/>
            </p:nvCxnSpPr>
            <p:spPr>
              <a:xfrm>
                <a:off x="2760283" y="4284169"/>
                <a:ext cx="0" cy="575980"/>
              </a:xfrm>
              <a:prstGeom prst="straightConnector1">
                <a:avLst/>
              </a:prstGeom>
              <a:grpFill/>
              <a:ln w="25400">
                <a:solidFill>
                  <a:srgbClr val="660066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5C142F-61C1-4E1D-FBFE-2E8421260F56}"/>
              </a:ext>
            </a:extLst>
          </p:cNvPr>
          <p:cNvGrpSpPr/>
          <p:nvPr/>
        </p:nvGrpSpPr>
        <p:grpSpPr>
          <a:xfrm>
            <a:off x="5472000" y="2700000"/>
            <a:ext cx="1224000" cy="2867887"/>
            <a:chOff x="5472000" y="2700000"/>
            <a:chExt cx="1224000" cy="2867887"/>
          </a:xfrm>
        </p:grpSpPr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92CBE0F2-2784-C642-F4CA-4F583E150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0000" y="2700000"/>
              <a:ext cx="648000" cy="1584000"/>
            </a:xfrm>
            <a:prstGeom prst="rect">
              <a:avLst/>
            </a:prstGeom>
            <a:solidFill>
              <a:srgbClr val="660066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13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章</a:t>
              </a:r>
            </a:p>
          </p:txBody>
        </p:sp>
        <p:grpSp>
          <p:nvGrpSpPr>
            <p:cNvPr id="42" name="Group 75">
              <a:extLst>
                <a:ext uri="{FF2B5EF4-FFF2-40B4-BE49-F238E27FC236}">
                  <a16:creationId xmlns:a16="http://schemas.microsoft.com/office/drawing/2014/main" id="{5D2DA3CC-FE27-B2FD-2B06-F00C2FA706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2000" y="4284000"/>
              <a:ext cx="1224000" cy="1283887"/>
              <a:chOff x="3947671" y="4284040"/>
              <a:chExt cx="1224353" cy="1283368"/>
            </a:xfrm>
            <a:solidFill>
              <a:srgbClr val="FFCCFF"/>
            </a:solidFill>
          </p:grpSpPr>
          <p:sp>
            <p:nvSpPr>
              <p:cNvPr id="43" name="TextBox 55">
                <a:extLst>
                  <a:ext uri="{FF2B5EF4-FFF2-40B4-BE49-F238E27FC236}">
                    <a16:creationId xmlns:a16="http://schemas.microsoft.com/office/drawing/2014/main" id="{E8E65B6C-E3AA-3F83-5326-6C13918EC9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7671" y="4859808"/>
                <a:ext cx="1224353" cy="707600"/>
              </a:xfrm>
              <a:prstGeom prst="rect">
                <a:avLst/>
              </a:prstGeom>
              <a:solidFill>
                <a:srgbClr val="66006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天國的</a:t>
                </a:r>
                <a:endPara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49" charset="-122"/>
                  <a:ea typeface="SimHei" pitchFamily="49" charset="-122"/>
                </a:endParaRPr>
              </a:p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盼望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98BD8926-DE8F-E71F-CCEE-979C409E92AD}"/>
                  </a:ext>
                </a:extLst>
              </p:cNvPr>
              <p:cNvCxnSpPr>
                <a:cxnSpLocks/>
                <a:stCxn id="18" idx="2"/>
                <a:endCxn id="43" idx="0"/>
              </p:cNvCxnSpPr>
              <p:nvPr/>
            </p:nvCxnSpPr>
            <p:spPr>
              <a:xfrm>
                <a:off x="4559848" y="4284040"/>
                <a:ext cx="0" cy="575768"/>
              </a:xfrm>
              <a:prstGeom prst="straightConnector1">
                <a:avLst/>
              </a:prstGeom>
              <a:grpFill/>
              <a:ln w="25400">
                <a:solidFill>
                  <a:srgbClr val="660066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B2480E8-2E8B-316E-3355-FC066BD3EB09}"/>
              </a:ext>
            </a:extLst>
          </p:cNvPr>
          <p:cNvGrpSpPr/>
          <p:nvPr/>
        </p:nvGrpSpPr>
        <p:grpSpPr>
          <a:xfrm>
            <a:off x="7272000" y="2700000"/>
            <a:ext cx="1224000" cy="2867892"/>
            <a:chOff x="7272000" y="2700000"/>
            <a:chExt cx="1224000" cy="2867892"/>
          </a:xfrm>
        </p:grpSpPr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ECCED7F4-5144-1C89-0C31-FEDD54E078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0000" y="2700000"/>
              <a:ext cx="648000" cy="1584000"/>
            </a:xfrm>
            <a:prstGeom prst="rect">
              <a:avLst/>
            </a:prstGeom>
            <a:solidFill>
              <a:srgbClr val="660066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18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~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20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章</a:t>
              </a:r>
            </a:p>
          </p:txBody>
        </p:sp>
        <p:grpSp>
          <p:nvGrpSpPr>
            <p:cNvPr id="45" name="Group 76">
              <a:extLst>
                <a:ext uri="{FF2B5EF4-FFF2-40B4-BE49-F238E27FC236}">
                  <a16:creationId xmlns:a16="http://schemas.microsoft.com/office/drawing/2014/main" id="{0410BF3F-CE1A-B601-10A8-EE128DC0E7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72000" y="4284000"/>
              <a:ext cx="1224000" cy="1283892"/>
              <a:chOff x="5747726" y="4284184"/>
              <a:chExt cx="1224354" cy="1283265"/>
            </a:xfrm>
            <a:solidFill>
              <a:srgbClr val="FFCCFF"/>
            </a:solidFill>
          </p:grpSpPr>
          <p:sp>
            <p:nvSpPr>
              <p:cNvPr id="46" name="TextBox 56">
                <a:extLst>
                  <a:ext uri="{FF2B5EF4-FFF2-40B4-BE49-F238E27FC236}">
                    <a16:creationId xmlns:a16="http://schemas.microsoft.com/office/drawing/2014/main" id="{AB73BE4F-2A6D-BCA9-E572-FF5C25B883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47726" y="4859909"/>
                <a:ext cx="1224354" cy="707540"/>
              </a:xfrm>
              <a:prstGeom prst="rect">
                <a:avLst/>
              </a:prstGeom>
              <a:solidFill>
                <a:srgbClr val="66006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天國的</a:t>
                </a:r>
                <a:endPara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49" charset="-122"/>
                  <a:ea typeface="SimHei" pitchFamily="49" charset="-122"/>
                </a:endParaRPr>
              </a:p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社會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49" charset="-122"/>
                  <a:ea typeface="SimHei" pitchFamily="49" charset="-122"/>
                </a:endParaRP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48D769F1-21F0-1A39-94E6-65FF3C3B86C0}"/>
                  </a:ext>
                </a:extLst>
              </p:cNvPr>
              <p:cNvCxnSpPr>
                <a:stCxn id="20" idx="2"/>
                <a:endCxn id="46" idx="0"/>
              </p:cNvCxnSpPr>
              <p:nvPr/>
            </p:nvCxnSpPr>
            <p:spPr>
              <a:xfrm>
                <a:off x="6359903" y="4284184"/>
                <a:ext cx="0" cy="575725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6D4180A-3F25-5AC0-4BC5-258940F89310}"/>
              </a:ext>
            </a:extLst>
          </p:cNvPr>
          <p:cNvGrpSpPr/>
          <p:nvPr/>
        </p:nvGrpSpPr>
        <p:grpSpPr>
          <a:xfrm>
            <a:off x="9072000" y="2700000"/>
            <a:ext cx="1224000" cy="2879998"/>
            <a:chOff x="9072000" y="2700000"/>
            <a:chExt cx="1224000" cy="2879998"/>
          </a:xfrm>
        </p:grpSpPr>
        <p:sp>
          <p:nvSpPr>
            <p:cNvPr id="22" name="TextBox 23">
              <a:extLst>
                <a:ext uri="{FF2B5EF4-FFF2-40B4-BE49-F238E27FC236}">
                  <a16:creationId xmlns:a16="http://schemas.microsoft.com/office/drawing/2014/main" id="{10395508-E47E-21E2-DE34-BFCB05FE3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60000" y="2700000"/>
              <a:ext cx="648000" cy="1584000"/>
            </a:xfrm>
            <a:prstGeom prst="rect">
              <a:avLst/>
            </a:prstGeom>
            <a:solidFill>
              <a:srgbClr val="660066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24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~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25</a:t>
              </a: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章</a:t>
              </a:r>
            </a:p>
          </p:txBody>
        </p:sp>
        <p:grpSp>
          <p:nvGrpSpPr>
            <p:cNvPr id="48" name="Group 77">
              <a:extLst>
                <a:ext uri="{FF2B5EF4-FFF2-40B4-BE49-F238E27FC236}">
                  <a16:creationId xmlns:a16="http://schemas.microsoft.com/office/drawing/2014/main" id="{E89F1E48-C4E3-8EFC-42EE-24DE40FC5E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72000" y="4284000"/>
              <a:ext cx="1224000" cy="1295998"/>
              <a:chOff x="7548952" y="4284093"/>
              <a:chExt cx="1224000" cy="1295658"/>
            </a:xfrm>
            <a:solidFill>
              <a:srgbClr val="FFCCFF"/>
            </a:solidFill>
          </p:grpSpPr>
          <p:sp>
            <p:nvSpPr>
              <p:cNvPr id="49" name="TextBox 57">
                <a:extLst>
                  <a:ext uri="{FF2B5EF4-FFF2-40B4-BE49-F238E27FC236}">
                    <a16:creationId xmlns:a16="http://schemas.microsoft.com/office/drawing/2014/main" id="{92B810DB-9C70-6FA0-9301-5A45BEB9A1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48952" y="4859940"/>
                <a:ext cx="1224000" cy="719811"/>
              </a:xfrm>
              <a:prstGeom prst="rect">
                <a:avLst/>
              </a:prstGeom>
              <a:solidFill>
                <a:srgbClr val="660066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末日的</a:t>
                </a:r>
                <a:endParaRPr lang="en-US" altLang="zh-C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49" charset="-122"/>
                  <a:ea typeface="SimHei" pitchFamily="49" charset="-122"/>
                </a:endParaRPr>
              </a:p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imHei" pitchFamily="49" charset="-122"/>
                    <a:ea typeface="SimHei" pitchFamily="49" charset="-122"/>
                  </a:rPr>
                  <a:t>審判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49" charset="-122"/>
                  <a:ea typeface="SimHei" pitchFamily="49" charset="-122"/>
                </a:endParaRP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22C049CB-65FB-7350-DAC3-4EB2F6A1C186}"/>
                  </a:ext>
                </a:extLst>
              </p:cNvPr>
              <p:cNvCxnSpPr>
                <a:stCxn id="22" idx="2"/>
                <a:endCxn id="49" idx="0"/>
              </p:cNvCxnSpPr>
              <p:nvPr/>
            </p:nvCxnSpPr>
            <p:spPr>
              <a:xfrm>
                <a:off x="8160952" y="4284093"/>
                <a:ext cx="0" cy="575847"/>
              </a:xfrm>
              <a:prstGeom prst="straightConnector1">
                <a:avLst/>
              </a:prstGeom>
              <a:grpFill/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2063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8DE929E-BB38-4F5C-8B22-DEA4E0E1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228000"/>
            <a:ext cx="684000" cy="468000"/>
          </a:xfrm>
        </p:spPr>
        <p:txBody>
          <a:bodyPr/>
          <a:lstStyle/>
          <a:p>
            <a:pPr algn="ctr"/>
            <a:fld id="{0EA83DE0-6CDB-4F18-8607-3CE814E8C7ED}" type="slidenum">
              <a:rPr lang="en-US" altLang="zh-TW"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ctr"/>
              <a:t>4</a:t>
            </a:fld>
            <a:endParaRPr lang="en-US" altLang="zh-TW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EADD741-9017-A7E2-2E2B-9BFC5CA9DFC9}"/>
              </a:ext>
            </a:extLst>
          </p:cNvPr>
          <p:cNvGrpSpPr/>
          <p:nvPr/>
        </p:nvGrpSpPr>
        <p:grpSpPr>
          <a:xfrm>
            <a:off x="457200" y="612000"/>
            <a:ext cx="1019520" cy="5760000"/>
            <a:chOff x="277200" y="612000"/>
            <a:chExt cx="1019520" cy="5760000"/>
          </a:xfrm>
        </p:grpSpPr>
        <p:sp>
          <p:nvSpPr>
            <p:cNvPr id="11" name="标题 1">
              <a:extLst>
                <a:ext uri="{FF2B5EF4-FFF2-40B4-BE49-F238E27FC236}">
                  <a16:creationId xmlns:a16="http://schemas.microsoft.com/office/drawing/2014/main" id="{E629F9DF-E659-4D51-87CA-5FDF5D70FFA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7200" y="1260000"/>
              <a:ext cx="720000" cy="41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zh-CN" altLang="en-US" sz="36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0000" endA="300" endPos="50000" dist="60007" dir="5400000" sy="-100000" algn="bl" rotWithShape="0"/>
                  </a:effectLst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天國憲章之架構  </a:t>
              </a:r>
              <a:r>
                <a:rPr lang="en-US" altLang="zh-CN" sz="36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0000" endA="300" endPos="50000" dist="60007" dir="5400000" sy="-100000" algn="bl" rotWithShape="0"/>
                  </a:effectLst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     </a:t>
              </a:r>
              <a:r>
                <a:rPr lang="zh-CN" altLang="en-US" sz="36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0000" endA="300" endPos="50000" dist="60007" dir="5400000" sy="-100000" algn="bl" rotWithShape="0"/>
                  </a:effectLst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  </a:t>
              </a:r>
              <a:r>
                <a:rPr lang="en-US" altLang="zh-CN" sz="36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6350" stA="50000" endA="300" endPos="50000" dist="60007" dir="5400000" sy="-100000" algn="bl" rotWithShape="0"/>
                  </a:effectLst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     </a:t>
              </a:r>
              <a:endPara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4" name="Left Brace 53">
              <a:extLst>
                <a:ext uri="{FF2B5EF4-FFF2-40B4-BE49-F238E27FC236}">
                  <a16:creationId xmlns:a16="http://schemas.microsoft.com/office/drawing/2014/main" id="{EB804367-A304-55CA-D072-2275AD04CD30}"/>
                </a:ext>
              </a:extLst>
            </p:cNvPr>
            <p:cNvSpPr/>
            <p:nvPr/>
          </p:nvSpPr>
          <p:spPr>
            <a:xfrm>
              <a:off x="1008720" y="612000"/>
              <a:ext cx="288000" cy="5760000"/>
            </a:xfrm>
            <a:prstGeom prst="leftBrace">
              <a:avLst/>
            </a:prstGeom>
            <a:ln w="19050">
              <a:solidFill>
                <a:schemeClr val="tx2"/>
              </a:solidFill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</p:grpSp>
      <p:sp>
        <p:nvSpPr>
          <p:cNvPr id="6" name="Rectangle 1">
            <a:extLst>
              <a:ext uri="{FF2B5EF4-FFF2-40B4-BE49-F238E27FC236}">
                <a16:creationId xmlns:a16="http://schemas.microsoft.com/office/drawing/2014/main" id="{348B38FC-0DCE-22E7-DBDA-44386AA9C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" y="365760"/>
            <a:ext cx="3960000" cy="45140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2800"/>
              </a:lnSpc>
              <a:buClr>
                <a:schemeClr val="tx1"/>
              </a:buClr>
              <a:tabLst>
                <a:tab pos="1025525" algn="l"/>
              </a:tabLst>
            </a:pP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 </a:t>
            </a:r>
            <a:r>
              <a:rPr lang="en-US" altLang="zh-C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5: 1-2  </a:t>
            </a:r>
            <a:r>
              <a:rPr lang="en-US" altLang="zh-C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 	</a:t>
            </a: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頒佈天國憲章 </a:t>
            </a:r>
            <a:endParaRPr lang="en-US" altLang="zh-CN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ED0D66A-7A29-D56E-58FF-890187179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480" y="6035040"/>
            <a:ext cx="3960000" cy="45140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2800"/>
              </a:lnSpc>
              <a:buClr>
                <a:schemeClr val="tx1"/>
              </a:buClr>
              <a:tabLst>
                <a:tab pos="1025525" algn="l"/>
              </a:tabLst>
            </a:pP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 </a:t>
            </a:r>
            <a:r>
              <a:rPr lang="en-US" altLang="zh-C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7: 28-29</a:t>
            </a:r>
            <a:r>
              <a:rPr lang="en-US" altLang="zh-CN" sz="2400" dirty="0">
                <a:solidFill>
                  <a:schemeClr val="tx2"/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  	</a:t>
            </a: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希奇天國教訓</a:t>
            </a:r>
            <a:endParaRPr lang="en-US" altLang="zh-CN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89DBD9E-FCC4-0CDA-8BE3-62E902C1A929}"/>
              </a:ext>
            </a:extLst>
          </p:cNvPr>
          <p:cNvGrpSpPr/>
          <p:nvPr/>
        </p:nvGrpSpPr>
        <p:grpSpPr>
          <a:xfrm>
            <a:off x="2286000" y="2651760"/>
            <a:ext cx="8700480" cy="733534"/>
            <a:chOff x="1620000" y="2700000"/>
            <a:chExt cx="8700480" cy="733534"/>
          </a:xfrm>
        </p:grpSpPr>
        <p:sp>
          <p:nvSpPr>
            <p:cNvPr id="81" name="Rectangle 1">
              <a:extLst>
                <a:ext uri="{FF2B5EF4-FFF2-40B4-BE49-F238E27FC236}">
                  <a16:creationId xmlns:a16="http://schemas.microsoft.com/office/drawing/2014/main" id="{FCA85362-14D1-83BE-24E3-A2191F932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000" y="2808000"/>
              <a:ext cx="3960000" cy="468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6: 1-18</a:t>
              </a:r>
              <a:r>
                <a:rPr lang="en-US" altLang="zh-CN" sz="2400" dirty="0">
                  <a:solidFill>
                    <a:schemeClr val="tx2"/>
                  </a:solidFill>
                  <a:latin typeface="Arial" pitchFamily="34" charset="0"/>
                  <a:ea typeface="SimHei" pitchFamily="49" charset="-122"/>
                  <a:cs typeface="Arial" pitchFamily="34" charset="0"/>
                </a:rPr>
                <a:t>    	</a:t>
              </a:r>
              <a:r>
                <a:rPr lang="zh-CN" altLang="en-US" sz="24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與上主的關係</a:t>
              </a:r>
              <a:endParaRPr lang="en-US" altLang="zh-C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</p:txBody>
        </p:sp>
        <p:sp>
          <p:nvSpPr>
            <p:cNvPr id="83" name="Rectangle 1">
              <a:extLst>
                <a:ext uri="{FF2B5EF4-FFF2-40B4-BE49-F238E27FC236}">
                  <a16:creationId xmlns:a16="http://schemas.microsoft.com/office/drawing/2014/main" id="{99AEF1BC-7741-1655-F523-A70F444C6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000" y="2700000"/>
              <a:ext cx="3840480" cy="7335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435100" indent="-1435100" algn="just">
                <a:lnSpc>
                  <a:spcPts val="2200"/>
                </a:lnSpc>
                <a:spcBef>
                  <a:spcPts val="600"/>
                </a:spcBef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6: 1-4	  	</a:t>
              </a:r>
              <a:r>
                <a:rPr lang="zh-CN" altLang="en-US" sz="22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按主心意待人</a:t>
              </a:r>
              <a:endParaRPr lang="en-US" altLang="zh-CN" sz="2200" dirty="0">
                <a:solidFill>
                  <a:srgbClr val="006600"/>
                </a:solidFill>
                <a:latin typeface="Arial" pitchFamily="34" charset="0"/>
                <a:ea typeface="SimHei" pitchFamily="49" charset="-122"/>
                <a:cs typeface="Arial" pitchFamily="34" charset="0"/>
              </a:endParaRPr>
            </a:p>
            <a:p>
              <a:pPr marL="1435100" indent="-1435100" algn="just">
                <a:lnSpc>
                  <a:spcPts val="2200"/>
                </a:lnSpc>
                <a:spcBef>
                  <a:spcPts val="600"/>
                </a:spcBef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6: 5-18	  	</a:t>
              </a:r>
              <a:r>
                <a:rPr lang="zh-CN" altLang="en-US" sz="22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明白上主心意</a:t>
              </a:r>
              <a:r>
                <a:rPr lang="en-US" altLang="zh-CN" sz="2200" dirty="0">
                  <a:solidFill>
                    <a:srgbClr val="006600"/>
                  </a:solidFill>
                  <a:latin typeface="Arial" panose="020B0604020202020204" pitchFamily="34" charset="0"/>
                  <a:ea typeface="SimHei" pitchFamily="49" charset="-122"/>
                  <a:cs typeface="Arial" panose="020B0604020202020204" pitchFamily="34" charset="0"/>
                </a:rPr>
                <a:t> </a:t>
              </a:r>
              <a:r>
                <a:rPr lang="en-US" altLang="zh-CN" sz="22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  <a:sym typeface="Wingdings" panose="05000000000000000000" pitchFamily="2" charset="2"/>
                </a:rPr>
                <a:t> </a:t>
              </a:r>
              <a:endParaRPr lang="en-US" altLang="zh-CN" sz="2200" dirty="0">
                <a:solidFill>
                  <a:srgbClr val="006600"/>
                </a:solidFill>
                <a:latin typeface="Arial" pitchFamily="34" charset="0"/>
                <a:ea typeface="SimHei" pitchFamily="49" charset="-122"/>
                <a:cs typeface="Arial" pitchFamily="34" charset="0"/>
                <a:sym typeface="Wingdings" panose="05000000000000000000" pitchFamily="2" charset="2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4C27B11-42B8-1565-7E1D-AD58648A9F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0000" y="3024000"/>
              <a:ext cx="540000" cy="1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7F935C-56B0-96DF-AF16-5CDF301FD357}"/>
              </a:ext>
            </a:extLst>
          </p:cNvPr>
          <p:cNvGrpSpPr/>
          <p:nvPr/>
        </p:nvGrpSpPr>
        <p:grpSpPr>
          <a:xfrm>
            <a:off x="2286000" y="3474720"/>
            <a:ext cx="8700480" cy="781881"/>
            <a:chOff x="1620000" y="3564000"/>
            <a:chExt cx="8700480" cy="781881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DB19386E-8EA3-0826-5B5B-2678259BD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000" y="3708000"/>
              <a:ext cx="3960000" cy="468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6: 19-34</a:t>
              </a:r>
              <a:r>
                <a:rPr lang="en-US" altLang="zh-CN" sz="2400" dirty="0">
                  <a:solidFill>
                    <a:schemeClr val="tx2"/>
                  </a:solidFill>
                  <a:latin typeface="Arial" pitchFamily="34" charset="0"/>
                  <a:ea typeface="SimHei" pitchFamily="49" charset="-122"/>
                  <a:cs typeface="Arial" pitchFamily="34" charset="0"/>
                </a:rPr>
                <a:t>  </a:t>
              </a:r>
              <a:r>
                <a:rPr lang="en-US" altLang="zh-CN" sz="2400">
                  <a:solidFill>
                    <a:schemeClr val="tx2"/>
                  </a:solidFill>
                  <a:latin typeface="Arial" pitchFamily="34" charset="0"/>
                  <a:ea typeface="SimHei" pitchFamily="49" charset="-122"/>
                  <a:cs typeface="Arial" pitchFamily="34" charset="0"/>
                </a:rPr>
                <a:t>	</a:t>
              </a:r>
              <a:r>
                <a:rPr lang="zh-CN" altLang="en-US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與自己的關係</a:t>
              </a:r>
              <a:endParaRPr lang="en-US" altLang="zh-C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</p:txBody>
        </p:sp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75ACA40F-CCFB-1C59-B000-097E3CA96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000" y="3564000"/>
              <a:ext cx="3840480" cy="7818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6: 19-24  	</a:t>
              </a:r>
              <a:r>
                <a:rPr lang="zh-CN" altLang="en-US" sz="22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與財富的關係</a:t>
              </a:r>
              <a:endParaRPr lang="en-US" altLang="zh-CN" sz="2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6: 25-34  	</a:t>
              </a:r>
              <a:r>
                <a:rPr lang="zh-CN" altLang="en-US" sz="22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生活態度</a:t>
              </a:r>
              <a:endParaRPr lang="en-US" altLang="zh-CN" sz="2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C6A9231-B052-447C-4891-D14A19AE35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0000" y="3924000"/>
              <a:ext cx="540000" cy="1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901F5F0-1EE1-1BC5-32DA-DAF1964BFABA}"/>
              </a:ext>
            </a:extLst>
          </p:cNvPr>
          <p:cNvGrpSpPr/>
          <p:nvPr/>
        </p:nvGrpSpPr>
        <p:grpSpPr>
          <a:xfrm>
            <a:off x="2286000" y="4389120"/>
            <a:ext cx="8700480" cy="792000"/>
            <a:chOff x="1620000" y="4500000"/>
            <a:chExt cx="8700480" cy="792000"/>
          </a:xfrm>
        </p:grpSpPr>
        <p:sp>
          <p:nvSpPr>
            <p:cNvPr id="25" name="Rectangle 1">
              <a:extLst>
                <a:ext uri="{FF2B5EF4-FFF2-40B4-BE49-F238E27FC236}">
                  <a16:creationId xmlns:a16="http://schemas.microsoft.com/office/drawing/2014/main" id="{D3C9531A-C3CE-71B2-C4B7-712F59816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000" y="4608000"/>
              <a:ext cx="3960000" cy="468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7: 1-12</a:t>
              </a:r>
              <a:r>
                <a:rPr lang="en-US" altLang="zh-CN" sz="2400" dirty="0">
                  <a:solidFill>
                    <a:schemeClr val="tx2"/>
                  </a:solidFill>
                  <a:latin typeface="Arial" pitchFamily="34" charset="0"/>
                  <a:ea typeface="SimHei" pitchFamily="49" charset="-122"/>
                  <a:cs typeface="Arial" pitchFamily="34" charset="0"/>
                </a:rPr>
                <a:t>    	</a:t>
              </a:r>
              <a:r>
                <a:rPr lang="zh-CN" altLang="en-US" sz="24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與他人的關係</a:t>
              </a:r>
              <a:endParaRPr lang="en-US" altLang="zh-C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</p:txBody>
        </p:sp>
        <p:sp>
          <p:nvSpPr>
            <p:cNvPr id="26" name="Rectangle 1">
              <a:extLst>
                <a:ext uri="{FF2B5EF4-FFF2-40B4-BE49-F238E27FC236}">
                  <a16:creationId xmlns:a16="http://schemas.microsoft.com/office/drawing/2014/main" id="{B4AE05C2-428B-61FB-A640-083F61D70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000" y="4500000"/>
              <a:ext cx="3840480" cy="79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7: 1-6      	</a:t>
              </a:r>
              <a:r>
                <a:rPr lang="zh-CN" altLang="en-US" sz="22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不可論斷人</a:t>
              </a:r>
              <a:endParaRPr lang="en-US" altLang="zh-CN" sz="2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7: 7-12    	</a:t>
              </a:r>
              <a:r>
                <a:rPr lang="zh-CN" altLang="en-US" sz="22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尋求待人之道 </a:t>
              </a:r>
              <a:endParaRPr lang="en-US" altLang="zh-CN" sz="2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B10A55C-4FF0-EB58-CD83-C3ECADB385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0000" y="4824000"/>
              <a:ext cx="540000" cy="1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B76E4D-C3A7-C03F-8FDF-D1A896F51B0A}"/>
              </a:ext>
            </a:extLst>
          </p:cNvPr>
          <p:cNvGrpSpPr/>
          <p:nvPr/>
        </p:nvGrpSpPr>
        <p:grpSpPr>
          <a:xfrm>
            <a:off x="1828800" y="5394960"/>
            <a:ext cx="9052560" cy="458808"/>
            <a:chOff x="1620000" y="5436000"/>
            <a:chExt cx="9052560" cy="458808"/>
          </a:xfrm>
        </p:grpSpPr>
        <p:sp>
          <p:nvSpPr>
            <p:cNvPr id="27" name="Rectangle 1">
              <a:extLst>
                <a:ext uri="{FF2B5EF4-FFF2-40B4-BE49-F238E27FC236}">
                  <a16:creationId xmlns:a16="http://schemas.microsoft.com/office/drawing/2014/main" id="{D6A89AC9-5E4E-B560-0432-8FDCB0FDE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000" y="5436000"/>
              <a:ext cx="3960000" cy="4514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7: 13-27</a:t>
              </a:r>
              <a:r>
                <a:rPr lang="en-US" altLang="zh-CN" sz="2400" dirty="0">
                  <a:solidFill>
                    <a:schemeClr val="tx2"/>
                  </a:solidFill>
                  <a:latin typeface="Arial" pitchFamily="34" charset="0"/>
                  <a:ea typeface="SimHei" pitchFamily="49" charset="-122"/>
                  <a:cs typeface="Arial" pitchFamily="34" charset="0"/>
                </a:rPr>
                <a:t>  	</a:t>
              </a:r>
              <a:r>
                <a:rPr lang="zh-CN" altLang="en-US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子民的抉擇</a:t>
              </a:r>
              <a:endParaRPr lang="en-US" altLang="zh-CN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</p:txBody>
        </p:sp>
        <p:sp>
          <p:nvSpPr>
            <p:cNvPr id="32" name="Rectangle 1">
              <a:extLst>
                <a:ext uri="{FF2B5EF4-FFF2-40B4-BE49-F238E27FC236}">
                  <a16:creationId xmlns:a16="http://schemas.microsoft.com/office/drawing/2014/main" id="{077D2FA6-5E78-B969-E194-DF1CAAF7D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4880" y="5472000"/>
              <a:ext cx="4297680" cy="4228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Arial" pitchFamily="34" charset="0"/>
                </a:rPr>
                <a:t>抉擇</a:t>
              </a:r>
              <a:r>
                <a:rPr lang="zh-CN" altLang="en-US" sz="2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 </a:t>
              </a:r>
              <a:r>
                <a:rPr lang="en-US" altLang="zh-CN" sz="2200" dirty="0">
                  <a:solidFill>
                    <a:srgbClr val="000099"/>
                  </a:solidFill>
                  <a:latin typeface="Arial" panose="020B0604020202020204" pitchFamily="34" charset="0"/>
                  <a:ea typeface="SimHei" pitchFamily="49" charset="-122"/>
                  <a:cs typeface="Arial" panose="020B0604020202020204" pitchFamily="34" charset="0"/>
                </a:rPr>
                <a:t>(</a:t>
              </a:r>
              <a:r>
                <a:rPr lang="zh-CN" altLang="en-US" sz="2200" dirty="0">
                  <a:solidFill>
                    <a:srgbClr val="000099"/>
                  </a:solidFill>
                  <a:latin typeface="Arial" pitchFamily="34" charset="0"/>
                  <a:ea typeface="SimHei" pitchFamily="49" charset="-122"/>
                  <a:cs typeface="Arial" pitchFamily="34" charset="0"/>
                </a:rPr>
                <a:t>門路</a:t>
              </a:r>
              <a:r>
                <a:rPr lang="zh-CN" altLang="en-US" sz="2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SimHei" pitchFamily="49" charset="-122"/>
                  <a:cs typeface="Arial" pitchFamily="34" charset="0"/>
                </a:rPr>
                <a:t> </a:t>
              </a:r>
              <a:r>
                <a:rPr lang="en-US" altLang="zh-CN" sz="2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SimHei" pitchFamily="49" charset="-122"/>
                  <a:cs typeface="Arial" panose="020B0604020202020204" pitchFamily="34" charset="0"/>
                </a:rPr>
                <a:t>/ </a:t>
              </a:r>
              <a:r>
                <a:rPr lang="zh-CN" altLang="en-US" sz="2200" dirty="0">
                  <a:solidFill>
                    <a:srgbClr val="000099"/>
                  </a:solidFill>
                  <a:latin typeface="Arial" pitchFamily="34" charset="0"/>
                  <a:ea typeface="SimHei" pitchFamily="49" charset="-122"/>
                  <a:cs typeface="Arial" pitchFamily="34" charset="0"/>
                </a:rPr>
                <a:t>果樹</a:t>
              </a:r>
              <a:r>
                <a:rPr lang="zh-CN" altLang="en-US" sz="2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SimHei" pitchFamily="49" charset="-122"/>
                  <a:cs typeface="Arial" pitchFamily="34" charset="0"/>
                </a:rPr>
                <a:t> </a:t>
              </a:r>
              <a:r>
                <a:rPr lang="en-US" altLang="zh-CN" sz="2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SimHei" pitchFamily="49" charset="-122"/>
                  <a:cs typeface="Arial" panose="020B0604020202020204" pitchFamily="34" charset="0"/>
                </a:rPr>
                <a:t>/ </a:t>
              </a:r>
              <a:r>
                <a:rPr lang="zh-CN" altLang="en-US" sz="2200" dirty="0">
                  <a:solidFill>
                    <a:srgbClr val="000099"/>
                  </a:solidFill>
                  <a:latin typeface="Arial" pitchFamily="34" charset="0"/>
                  <a:ea typeface="SimHei" pitchFamily="49" charset="-122"/>
                  <a:cs typeface="Arial" pitchFamily="34" charset="0"/>
                </a:rPr>
                <a:t>工人</a:t>
              </a:r>
              <a:r>
                <a:rPr lang="zh-CN" altLang="en-US" sz="2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SimHei" pitchFamily="49" charset="-122"/>
                  <a:cs typeface="Arial" pitchFamily="34" charset="0"/>
                </a:rPr>
                <a:t> </a:t>
              </a:r>
              <a:r>
                <a:rPr lang="en-US" altLang="zh-CN" sz="2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SimHei" pitchFamily="49" charset="-122"/>
                  <a:cs typeface="Arial" panose="020B0604020202020204" pitchFamily="34" charset="0"/>
                </a:rPr>
                <a:t>/ </a:t>
              </a:r>
              <a:r>
                <a:rPr lang="zh-CN" altLang="en-US" sz="2200" dirty="0">
                  <a:solidFill>
                    <a:srgbClr val="000099"/>
                  </a:solidFill>
                  <a:latin typeface="Arial" pitchFamily="34" charset="0"/>
                  <a:ea typeface="SimHei" pitchFamily="49" charset="-122"/>
                  <a:cs typeface="Arial" pitchFamily="34" charset="0"/>
                </a:rPr>
                <a:t>根基</a:t>
              </a:r>
              <a:r>
                <a:rPr lang="en-US" altLang="zh-CN" sz="2200" dirty="0">
                  <a:solidFill>
                    <a:srgbClr val="000099"/>
                  </a:solidFill>
                  <a:latin typeface="Arial" panose="020B0604020202020204" pitchFamily="34" charset="0"/>
                  <a:ea typeface="SimHei" pitchFamily="49" charset="-122"/>
                  <a:cs typeface="Arial" panose="020B0604020202020204" pitchFamily="34" charset="0"/>
                </a:rPr>
                <a:t>) 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1FDD671-0C30-5A4A-D2F7-4D2068B4D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0000" y="5652000"/>
              <a:ext cx="540000" cy="1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9B6D10-CA35-73E7-E1E0-53832ABC873A}"/>
              </a:ext>
            </a:extLst>
          </p:cNvPr>
          <p:cNvGrpSpPr/>
          <p:nvPr/>
        </p:nvGrpSpPr>
        <p:grpSpPr>
          <a:xfrm>
            <a:off x="1828800" y="1645920"/>
            <a:ext cx="8700480" cy="792000"/>
            <a:chOff x="1620000" y="1728000"/>
            <a:chExt cx="8700480" cy="792000"/>
          </a:xfrm>
        </p:grpSpPr>
        <p:sp>
          <p:nvSpPr>
            <p:cNvPr id="56" name="Rectangle 1">
              <a:extLst>
                <a:ext uri="{FF2B5EF4-FFF2-40B4-BE49-F238E27FC236}">
                  <a16:creationId xmlns:a16="http://schemas.microsoft.com/office/drawing/2014/main" id="{3BD9A160-FD66-F1C6-31BD-5CD11F17E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000" y="1908000"/>
              <a:ext cx="3657600" cy="4668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828800" algn="l"/>
                </a:tabLst>
              </a:pPr>
              <a:r>
                <a:rPr lang="zh-CN" alt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5: 13-48 </a:t>
              </a:r>
              <a:r>
                <a:rPr lang="en-US" altLang="zh-CN" sz="24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 	</a:t>
              </a:r>
              <a:r>
                <a:rPr lang="zh-CN" altLang="en-US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子民的使命 </a:t>
              </a:r>
              <a:endParaRPr lang="en-US" altLang="zh-CN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</p:txBody>
        </p:sp>
        <p:sp>
          <p:nvSpPr>
            <p:cNvPr id="74" name="Rectangle 1">
              <a:extLst>
                <a:ext uri="{FF2B5EF4-FFF2-40B4-BE49-F238E27FC236}">
                  <a16:creationId xmlns:a16="http://schemas.microsoft.com/office/drawing/2014/main" id="{6A1E1A91-A454-283B-D020-36CB71ED7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000" y="1728000"/>
              <a:ext cx="3840480" cy="79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5: 13-16  	</a:t>
              </a:r>
              <a:r>
                <a:rPr lang="zh-CN" altLang="en-US" sz="2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在地的使命</a:t>
              </a:r>
              <a:endParaRPr lang="en-US" altLang="zh-CN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5: 17-48  	</a:t>
              </a:r>
              <a:r>
                <a:rPr lang="zh-CN" altLang="en-US" sz="2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活出基督之義</a:t>
              </a:r>
              <a:endParaRPr lang="en-US" altLang="zh-CN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69138C0-C94E-084D-1210-CD7FF9AE41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0000" y="2124000"/>
              <a:ext cx="540000" cy="1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A06176E-C4A8-414B-09B2-7A01FC4427E0}"/>
              </a:ext>
            </a:extLst>
          </p:cNvPr>
          <p:cNvGrpSpPr/>
          <p:nvPr/>
        </p:nvGrpSpPr>
        <p:grpSpPr>
          <a:xfrm>
            <a:off x="1828800" y="731520"/>
            <a:ext cx="8700480" cy="810478"/>
            <a:chOff x="1620000" y="792000"/>
            <a:chExt cx="8700480" cy="810478"/>
          </a:xfrm>
        </p:grpSpPr>
        <p:sp>
          <p:nvSpPr>
            <p:cNvPr id="63" name="Rectangle 1">
              <a:extLst>
                <a:ext uri="{FF2B5EF4-FFF2-40B4-BE49-F238E27FC236}">
                  <a16:creationId xmlns:a16="http://schemas.microsoft.com/office/drawing/2014/main" id="{4287B858-6131-BEB2-CE04-59CC775BF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000" y="1080000"/>
              <a:ext cx="3657600" cy="4668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5: 3-12    	</a:t>
              </a:r>
              <a:r>
                <a:rPr lang="zh-CN" altLang="en-US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子民的品格</a:t>
              </a:r>
              <a:endParaRPr lang="en-US" altLang="zh-CN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</p:txBody>
        </p:sp>
        <p:sp>
          <p:nvSpPr>
            <p:cNvPr id="73" name="Rectangle 1">
              <a:extLst>
                <a:ext uri="{FF2B5EF4-FFF2-40B4-BE49-F238E27FC236}">
                  <a16:creationId xmlns:a16="http://schemas.microsoft.com/office/drawing/2014/main" id="{23688383-EDFB-71FA-CC00-554837E40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000" y="792000"/>
              <a:ext cx="3840480" cy="8104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5: 3-6      	</a:t>
              </a:r>
              <a:r>
                <a:rPr lang="zh-CN" altLang="en-US" sz="2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生命塑造 </a:t>
              </a:r>
              <a:endParaRPr lang="en-US" altLang="zh-CN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  <a:p>
              <a:pPr algn="just">
                <a:lnSpc>
                  <a:spcPts val="2800"/>
                </a:lnSpc>
                <a:buClr>
                  <a:schemeClr val="tx1"/>
                </a:buClr>
                <a:tabLst>
                  <a:tab pos="1025525" algn="l"/>
                </a:tabLst>
              </a:pPr>
              <a:r>
                <a:rPr lang="zh-CN" altLang="en-US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太 </a:t>
              </a:r>
              <a:r>
                <a:rPr lang="en-US" altLang="zh-CN" sz="2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5: 7-12    	</a:t>
              </a:r>
              <a:r>
                <a:rPr lang="zh-CN" altLang="en-US" sz="2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SimHei" pitchFamily="49" charset="-122"/>
                  <a:cs typeface="Arial" pitchFamily="34" charset="0"/>
                </a:rPr>
                <a:t>生命見證</a:t>
              </a:r>
              <a:r>
                <a:rPr lang="en-US" altLang="zh-CN" sz="2200" dirty="0">
                  <a:solidFill>
                    <a:srgbClr val="000099"/>
                  </a:solidFill>
                  <a:latin typeface="Arial" panose="020B0604020202020204" pitchFamily="34" charset="0"/>
                  <a:ea typeface="SimHei" pitchFamily="49" charset="-122"/>
                  <a:cs typeface="Arial" panose="020B0604020202020204" pitchFamily="34" charset="0"/>
                </a:rPr>
                <a:t> </a:t>
              </a:r>
              <a:endParaRPr lang="en-US" altLang="zh-CN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FDAF472-ACCE-4B9A-921A-47CA5D37C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0000" y="1296000"/>
              <a:ext cx="540000" cy="1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706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E629F9DF-E659-4D51-87CA-5FDF5D70FFAD}"/>
              </a:ext>
            </a:extLst>
          </p:cNvPr>
          <p:cNvSpPr txBox="1">
            <a:spLocks/>
          </p:cNvSpPr>
          <p:nvPr/>
        </p:nvSpPr>
        <p:spPr bwMode="auto">
          <a:xfrm>
            <a:off x="8138160" y="640080"/>
            <a:ext cx="2560320" cy="6400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難解經文</a:t>
            </a:r>
            <a:r>
              <a:rPr lang="en-US" altLang="zh-C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   </a:t>
            </a:r>
            <a:r>
              <a:rPr lang="zh-CN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</a:t>
            </a:r>
            <a:r>
              <a:rPr lang="en-US" altLang="zh-C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   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8DE929E-BB38-4F5C-8B22-DEA4E0E1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228000"/>
            <a:ext cx="684000" cy="468000"/>
          </a:xfrm>
        </p:spPr>
        <p:txBody>
          <a:bodyPr/>
          <a:lstStyle/>
          <a:p>
            <a:pPr algn="ctr"/>
            <a:fld id="{0EA83DE0-6CDB-4F18-8607-3CE814E8C7ED}" type="slidenum">
              <a:rPr lang="en-US" altLang="zh-TW"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ctr"/>
              <a:t>5</a:t>
            </a:fld>
            <a:endParaRPr lang="en-US" altLang="zh-TW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59DC8-5007-7D3D-8C12-DE146EADBC0D}"/>
              </a:ext>
            </a:extLst>
          </p:cNvPr>
          <p:cNvSpPr txBox="1"/>
          <p:nvPr/>
        </p:nvSpPr>
        <p:spPr>
          <a:xfrm>
            <a:off x="1097280" y="1097280"/>
            <a:ext cx="5486400" cy="4663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  <a:spcBef>
                <a:spcPts val="600"/>
              </a:spcBef>
            </a:pPr>
            <a:r>
              <a:rPr lang="zh-CN" altLang="en-US" sz="2400" b="1" i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太</a:t>
            </a:r>
            <a:r>
              <a:rPr lang="zh-CN" altLang="en-US" sz="2400" b="1" i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b="1" i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en-US" altLang="zh-CN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: 7-12  </a:t>
            </a:r>
            <a:r>
              <a:rPr lang="en-US" altLang="zh-CN" sz="2200" b="1" i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2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TW" altLang="en-US" sz="2200" b="1" i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你們祈求，就給你們；尋找，就尋見；叩門，就給你們開門。</a:t>
            </a:r>
            <a:r>
              <a:rPr lang="en-US" altLang="zh-TW" sz="2200" b="1" i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8 </a:t>
            </a:r>
            <a:r>
              <a:rPr lang="zh-TW" altLang="en-US" sz="22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因為凡祈求的，就得著；尋找的，就尋見；叩門的，就給他開門。</a:t>
            </a:r>
            <a:r>
              <a:rPr lang="en-US" altLang="zh-TW" sz="2200" b="1" i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9 </a:t>
            </a:r>
            <a:r>
              <a:rPr lang="zh-TW" altLang="en-US" sz="22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你們中間誰有兒子求餅，反給他石頭呢？</a:t>
            </a:r>
            <a:r>
              <a:rPr lang="en-US" altLang="zh-TW" sz="2200" b="1" i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10 </a:t>
            </a:r>
            <a:r>
              <a:rPr lang="zh-TW" altLang="en-US" sz="22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求魚，反給他蛇呢？</a:t>
            </a:r>
            <a:r>
              <a:rPr lang="en-US" altLang="zh-TW" sz="2200" b="1" i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11 </a:t>
            </a:r>
            <a:r>
              <a:rPr lang="zh-TW" altLang="en-US" sz="22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你們雖然不好，尚且知道拿好東西給兒女，何況你們在天上的父，豈不更把好東西給求</a:t>
            </a:r>
            <a:r>
              <a:rPr lang="zh-CN" altLang="en-US" sz="22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祂</a:t>
            </a:r>
            <a:r>
              <a:rPr lang="zh-TW" altLang="en-US" sz="22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的人嗎？</a:t>
            </a:r>
            <a:r>
              <a:rPr lang="en-US" altLang="zh-TW" sz="2200" b="1" i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12 </a:t>
            </a:r>
            <a:r>
              <a:rPr lang="zh-TW" altLang="en-US" sz="2200" b="1" i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所以，無論何事，你們願意人怎樣待你們，你們也要怎樣待人，因為這就是律法和先知的道理。</a:t>
            </a:r>
            <a:r>
              <a:rPr lang="zh-CN" altLang="en-US" sz="22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endParaRPr lang="zh-TW" altLang="en-US" sz="2200" b="0" i="0" dirty="0">
              <a:solidFill>
                <a:schemeClr val="tx2"/>
              </a:solidFill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A13C4F-5CCF-7D41-1F55-3ADED2856AF1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1645920"/>
            <a:ext cx="3200400" cy="4114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02867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854B9908-6A4D-68E5-7486-683C5A59A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4B76A17E-DD65-4B83-62AF-EDD16FF6F50F}"/>
              </a:ext>
            </a:extLst>
          </p:cNvPr>
          <p:cNvSpPr txBox="1">
            <a:spLocks/>
          </p:cNvSpPr>
          <p:nvPr/>
        </p:nvSpPr>
        <p:spPr bwMode="auto">
          <a:xfrm>
            <a:off x="2011680" y="457200"/>
            <a:ext cx="2560320" cy="5486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路</a:t>
            </a:r>
            <a:r>
              <a:rPr lang="zh-CN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11: 5-10</a:t>
            </a:r>
            <a:r>
              <a:rPr lang="en-US" altLang="zh-C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   </a:t>
            </a:r>
            <a:r>
              <a:rPr lang="zh-CN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</a:t>
            </a:r>
            <a:r>
              <a:rPr lang="en-US" altLang="zh-C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   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E7E2395-F9C0-97D3-0D53-0AC304F19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228000"/>
            <a:ext cx="684000" cy="468000"/>
          </a:xfrm>
        </p:spPr>
        <p:txBody>
          <a:bodyPr/>
          <a:lstStyle/>
          <a:p>
            <a:pPr algn="ctr"/>
            <a:fld id="{0EA83DE0-6CDB-4F18-8607-3CE814E8C7ED}" type="slidenum">
              <a:rPr lang="en-US" altLang="zh-TW"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ctr"/>
              <a:t>6</a:t>
            </a:fld>
            <a:endParaRPr lang="en-US" altLang="zh-TW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EB483D-4AE8-A3C7-0D86-B1DFE535334D}"/>
              </a:ext>
            </a:extLst>
          </p:cNvPr>
          <p:cNvSpPr txBox="1"/>
          <p:nvPr/>
        </p:nvSpPr>
        <p:spPr>
          <a:xfrm>
            <a:off x="731520" y="1554480"/>
            <a:ext cx="5852160" cy="320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altLang="zh-CN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 </a:t>
            </a:r>
            <a:r>
              <a:rPr lang="zh-TW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耶穌又說：</a:t>
            </a:r>
            <a:r>
              <a:rPr lang="zh-CN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TW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你們中間誰有一個朋友</a:t>
            </a:r>
            <a:r>
              <a:rPr lang="zh-TW" altLang="en-US" sz="2200" dirty="0">
                <a:solidFill>
                  <a:schemeClr val="tx2"/>
                </a:solidFill>
                <a:highlight>
                  <a:srgbClr val="FF00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半夜</a:t>
            </a:r>
            <a:r>
              <a:rPr lang="zh-TW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到他那裡去，說：</a:t>
            </a:r>
            <a:r>
              <a:rPr lang="zh-CN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‘</a:t>
            </a:r>
            <a:r>
              <a:rPr lang="zh-TW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朋友！請</a:t>
            </a:r>
            <a:r>
              <a:rPr lang="zh-TW" altLang="en-US" sz="2200" dirty="0">
                <a:solidFill>
                  <a:schemeClr val="tx2"/>
                </a:solidFill>
                <a:highlight>
                  <a:srgbClr val="00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借給</a:t>
            </a:r>
            <a:r>
              <a:rPr lang="zh-TW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我三個餅</a:t>
            </a:r>
            <a:r>
              <a:rPr lang="zh-CN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en-US" altLang="zh-CN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TW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因為我有一個朋友行路，來到我這裡，我沒有什麼給他擺上。</a:t>
            </a:r>
            <a:r>
              <a:rPr lang="zh-CN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’</a:t>
            </a:r>
            <a:r>
              <a:rPr lang="en-US" altLang="zh-CN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7 </a:t>
            </a:r>
            <a:r>
              <a:rPr lang="zh-TW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那人在裡面回答說：</a:t>
            </a:r>
            <a:r>
              <a:rPr lang="zh-CN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‘</a:t>
            </a:r>
            <a:r>
              <a:rPr lang="zh-TW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不要攪擾我，門已經關閉，孩子們也同我在床上了，我不能起來給你。</a:t>
            </a:r>
            <a:r>
              <a:rPr lang="zh-CN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’</a:t>
            </a:r>
            <a:r>
              <a:rPr lang="en-US" altLang="zh-CN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8</a:t>
            </a:r>
            <a:r>
              <a:rPr lang="en-US" altLang="zh-CN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TW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我告訴你們</a:t>
            </a:r>
            <a:r>
              <a:rPr lang="zh-CN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TW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雖不因他是朋友起來給他，但因他情詞迫切的</a:t>
            </a:r>
            <a:r>
              <a:rPr lang="zh-TW" altLang="en-US" sz="2200" dirty="0">
                <a:solidFill>
                  <a:schemeClr val="tx2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直求</a:t>
            </a:r>
            <a:r>
              <a:rPr lang="zh-TW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，就必起來照他所需用的給他。</a:t>
            </a:r>
            <a:r>
              <a:rPr lang="zh-CN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 </a:t>
            </a:r>
            <a:endParaRPr lang="zh-TW" altLang="en-US" sz="22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831DD-F021-11D6-724A-901EFA162043}"/>
              </a:ext>
            </a:extLst>
          </p:cNvPr>
          <p:cNvSpPr txBox="1"/>
          <p:nvPr/>
        </p:nvSpPr>
        <p:spPr>
          <a:xfrm>
            <a:off x="731520" y="4937760"/>
            <a:ext cx="10515600" cy="826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altLang="zh-TW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9 </a:t>
            </a:r>
            <a:r>
              <a:rPr lang="en-US" altLang="zh-TW" sz="22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“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我又告訴你們</a:t>
            </a:r>
            <a:r>
              <a:rPr lang="zh-CN" altLang="en-US" sz="2200" b="0" i="0" dirty="0">
                <a:solidFill>
                  <a:schemeClr val="tx2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你們祈求，就給你們；尋找，就尋見；叩門，就給你們開門。</a:t>
            </a:r>
            <a:r>
              <a:rPr lang="en-US" altLang="zh-TW" sz="22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10</a:t>
            </a:r>
            <a:r>
              <a:rPr lang="en-US" altLang="zh-TW" sz="2200" b="0" i="0" dirty="0">
                <a:solidFill>
                  <a:schemeClr val="tx2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因為，凡祈求的，就得著；尋找的，就尋見；叩門的，就給他開門。</a:t>
            </a:r>
            <a:r>
              <a:rPr lang="en-US" altLang="zh-TW" sz="2200" b="0" i="0" dirty="0">
                <a:solidFill>
                  <a:schemeClr val="tx2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”</a:t>
            </a:r>
            <a:endParaRPr lang="zh-TW" altLang="en-US" sz="2200" b="0" i="0" dirty="0">
              <a:solidFill>
                <a:schemeClr val="tx2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4BFB37-9F6C-C4C4-5B76-543E1E8FF8A1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731520"/>
            <a:ext cx="3291840" cy="3657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21284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47979B69-D017-9884-299A-1A26216DF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157AE750-7B21-015C-1104-AD8000F6FC46}"/>
              </a:ext>
            </a:extLst>
          </p:cNvPr>
          <p:cNvSpPr txBox="1">
            <a:spLocks/>
          </p:cNvSpPr>
          <p:nvPr/>
        </p:nvSpPr>
        <p:spPr bwMode="auto">
          <a:xfrm>
            <a:off x="2194560" y="548640"/>
            <a:ext cx="2286000" cy="5486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太</a:t>
            </a:r>
            <a:r>
              <a:rPr lang="zh-CN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7: 7-8 </a:t>
            </a:r>
            <a:r>
              <a:rPr lang="en-US" altLang="zh-C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   </a:t>
            </a:r>
            <a:r>
              <a:rPr lang="zh-CN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</a:t>
            </a:r>
            <a:r>
              <a:rPr lang="en-US" altLang="zh-C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   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AD454DC-A692-FCB3-EECD-3B96D7E6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228000"/>
            <a:ext cx="684000" cy="468000"/>
          </a:xfrm>
        </p:spPr>
        <p:txBody>
          <a:bodyPr/>
          <a:lstStyle/>
          <a:p>
            <a:pPr algn="ctr"/>
            <a:fld id="{0EA83DE0-6CDB-4F18-8607-3CE814E8C7ED}" type="slidenum">
              <a:rPr lang="en-US" altLang="zh-TW"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ctr"/>
              <a:t>7</a:t>
            </a:fld>
            <a:endParaRPr lang="en-US" altLang="zh-TW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CBBABB-360F-1D8B-A30C-6E49E124B8C1}"/>
              </a:ext>
            </a:extLst>
          </p:cNvPr>
          <p:cNvSpPr txBox="1"/>
          <p:nvPr/>
        </p:nvSpPr>
        <p:spPr>
          <a:xfrm>
            <a:off x="1097280" y="1554479"/>
            <a:ext cx="4572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3400"/>
              </a:lnSpc>
              <a:spcBef>
                <a:spcPts val="600"/>
              </a:spcBef>
            </a:pPr>
            <a:r>
              <a:rPr lang="en-US" altLang="zh-CN" sz="22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2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你們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祈求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，就給你們；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尋找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，就尋見；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叩門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，就給你們開門。</a:t>
            </a:r>
            <a:r>
              <a:rPr lang="en-US" altLang="zh-TW" sz="22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8</a:t>
            </a:r>
            <a:r>
              <a:rPr lang="en-US" altLang="zh-TW" sz="2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因為凡祈求的，就得著；尋找的，就尋見；叩門的，就給他開門。</a:t>
            </a:r>
            <a:r>
              <a:rPr lang="zh-CN" altLang="en-US" sz="2200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endParaRPr lang="zh-TW" altLang="en-US" sz="2200" b="0" i="0" dirty="0">
              <a:solidFill>
                <a:schemeClr val="tx2"/>
              </a:solidFill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F6663DE-AB1C-0714-648B-EFD6E9488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" y="3840480"/>
            <a:ext cx="4572000" cy="1909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三層禱告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04813" lvl="2" indent="-404813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  <a:tabLst>
                <a:tab pos="693738" algn="l"/>
              </a:tabLst>
            </a:pPr>
            <a:r>
              <a:rPr lang="zh-CN" alt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祈求：</a:t>
            </a:r>
            <a:r>
              <a:rPr lang="zh-CN" altLang="en-US" sz="22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為</a:t>
            </a:r>
            <a:r>
              <a:rPr lang="zh-CN" altLang="en-US" sz="2200" kern="1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某人求問解決方案 </a:t>
            </a:r>
            <a:endParaRPr lang="en-US" altLang="zh-CN" sz="2200" kern="100" dirty="0">
              <a:solidFill>
                <a:schemeClr val="tx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04813" lvl="2" indent="-404813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  <a:tabLst>
                <a:tab pos="693738" algn="l"/>
              </a:tabLst>
            </a:pPr>
            <a:r>
              <a:rPr lang="zh-CN" altLang="en-US" sz="2200" b="1" kern="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尋找：</a:t>
            </a:r>
            <a:r>
              <a:rPr lang="zh-CN" altLang="en-US" sz="2200" kern="1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解決方案的落地細節 </a:t>
            </a:r>
            <a:endParaRPr lang="en-US" altLang="zh-CN" sz="2200" kern="100" dirty="0">
              <a:solidFill>
                <a:schemeClr val="tx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04813" lvl="2" indent="-404813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  <a:tabLst>
                <a:tab pos="693738" algn="l"/>
              </a:tabLst>
            </a:pPr>
            <a:r>
              <a:rPr lang="zh-CN" altLang="en-US" sz="2200" b="1" kern="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rPr>
              <a:t>叩門：</a:t>
            </a:r>
            <a:r>
              <a:rPr lang="zh-CN" altLang="en-US" sz="2200" kern="1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具體地實施解決方案</a:t>
            </a:r>
            <a:endParaRPr lang="en-US" altLang="zh-CN" sz="2200" b="1" dirty="0">
              <a:solidFill>
                <a:schemeClr val="tx2"/>
              </a:solidFill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DD89C8-C28D-37FB-8648-E6E2D42726F9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57200"/>
            <a:ext cx="3657600" cy="20116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EFA202-844C-FB9A-EE4E-2C361DB73775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468880"/>
            <a:ext cx="3657600" cy="20116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F6B217-2AF4-CA5D-0468-F8F6693B87ED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4480560"/>
            <a:ext cx="365760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1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E629F9DF-E659-4D51-87CA-5FDF5D70FFAD}"/>
              </a:ext>
            </a:extLst>
          </p:cNvPr>
          <p:cNvSpPr txBox="1">
            <a:spLocks/>
          </p:cNvSpPr>
          <p:nvPr/>
        </p:nvSpPr>
        <p:spPr bwMode="auto">
          <a:xfrm>
            <a:off x="2286000" y="548640"/>
            <a:ext cx="2286000" cy="5486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太</a:t>
            </a:r>
            <a:r>
              <a:rPr lang="zh-CN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7: 9-11 </a:t>
            </a:r>
            <a:r>
              <a:rPr lang="en-US" altLang="zh-C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   </a:t>
            </a:r>
            <a:r>
              <a:rPr lang="zh-CN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</a:t>
            </a:r>
            <a:r>
              <a:rPr lang="en-US" altLang="zh-C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   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8DE929E-BB38-4F5C-8B22-DEA4E0E1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228000"/>
            <a:ext cx="684000" cy="468000"/>
          </a:xfrm>
        </p:spPr>
        <p:txBody>
          <a:bodyPr/>
          <a:lstStyle/>
          <a:p>
            <a:pPr algn="ctr"/>
            <a:fld id="{0EA83DE0-6CDB-4F18-8607-3CE814E8C7ED}" type="slidenum">
              <a:rPr lang="en-US" altLang="zh-TW"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ctr"/>
              <a:t>8</a:t>
            </a:fld>
            <a:endParaRPr lang="en-US" altLang="zh-TW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3079B7-88AA-4EF8-E5A6-21D6E17521E2}"/>
              </a:ext>
            </a:extLst>
          </p:cNvPr>
          <p:cNvSpPr txBox="1"/>
          <p:nvPr/>
        </p:nvSpPr>
        <p:spPr>
          <a:xfrm>
            <a:off x="914400" y="1645920"/>
            <a:ext cx="5120640" cy="2224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3400"/>
              </a:lnSpc>
              <a:spcBef>
                <a:spcPts val="600"/>
              </a:spcBef>
            </a:pPr>
            <a:r>
              <a:rPr lang="en-US" altLang="zh-CN" sz="2200" b="1" i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9</a:t>
            </a:r>
            <a:r>
              <a:rPr lang="zh-CN" altLang="en-US" sz="22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TW" altLang="en-US" sz="22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你們中間誰有兒子求</a:t>
            </a:r>
            <a:r>
              <a:rPr lang="zh-TW" altLang="en-US" sz="2200" b="0" i="0">
                <a:solidFill>
                  <a:schemeClr val="tx2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餅</a:t>
            </a:r>
            <a:r>
              <a:rPr lang="zh-TW" altLang="en-US" sz="22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，反給他石頭呢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？</a:t>
            </a:r>
            <a:r>
              <a:rPr lang="en-US" altLang="zh-TW" sz="2200" b="1" i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10</a:t>
            </a:r>
            <a:r>
              <a:rPr lang="en-US" altLang="zh-TW" sz="22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z="22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求</a:t>
            </a:r>
            <a:r>
              <a:rPr lang="zh-TW" altLang="en-US" sz="2200" b="0" i="0">
                <a:solidFill>
                  <a:schemeClr val="tx2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魚</a:t>
            </a:r>
            <a:r>
              <a:rPr lang="zh-TW" altLang="en-US" sz="22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，反給他蛇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呢？</a:t>
            </a:r>
            <a:r>
              <a:rPr lang="en-US" altLang="zh-TW" sz="2200" b="1" i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11 </a:t>
            </a:r>
            <a:r>
              <a:rPr lang="zh-TW" altLang="en-US" sz="22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你們雖然不好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，尚且</a:t>
            </a:r>
            <a:r>
              <a:rPr lang="zh-TW" altLang="en-US" sz="22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知道拿</a:t>
            </a:r>
            <a:r>
              <a:rPr lang="zh-TW" altLang="en-US" sz="2200" b="0" i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好東西</a:t>
            </a:r>
            <a:r>
              <a:rPr lang="zh-TW" altLang="en-US" sz="22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給兒女，何況你們在天上的父，豈不更把好東西給求</a:t>
            </a:r>
            <a:r>
              <a:rPr lang="zh-CN" altLang="en-US" sz="22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祂</a:t>
            </a:r>
            <a:r>
              <a:rPr lang="zh-TW" altLang="en-US" sz="2200" b="0" i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的人嗎？</a:t>
            </a:r>
            <a:r>
              <a:rPr lang="zh-CN" altLang="en-US" sz="2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endParaRPr lang="zh-TW" altLang="en-US" sz="2200" b="0" i="0" dirty="0">
              <a:solidFill>
                <a:schemeClr val="tx2"/>
              </a:solidFill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03F4D37-DDEC-C36B-E52E-EE79BC58E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297680"/>
            <a:ext cx="5120640" cy="1463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關鍵字</a:t>
            </a:r>
            <a:r>
              <a:rPr kumimoji="0" lang="zh-CN" altLang="en-US" sz="2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404813" lvl="2" indent="-404813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  <a:tabLst>
                <a:tab pos="693738" algn="l"/>
              </a:tabLst>
            </a:pPr>
            <a:r>
              <a:rPr lang="zh-CN" altLang="en-US" sz="22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餅：</a:t>
            </a:r>
            <a:r>
              <a:rPr lang="zh-CN" altLang="en-US" sz="2200">
                <a:solidFill>
                  <a:schemeClr val="tx2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生活供應。</a:t>
            </a:r>
            <a:r>
              <a:rPr lang="zh-CN" altLang="en-US" sz="22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石頭：</a:t>
            </a:r>
            <a:r>
              <a:rPr lang="zh-CN" altLang="en-US" sz="2200">
                <a:solidFill>
                  <a:schemeClr val="tx2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無生命之物</a:t>
            </a:r>
            <a:endParaRPr lang="en-US" altLang="zh-CN" sz="2400" dirty="0">
              <a:solidFill>
                <a:schemeClr val="tx2"/>
              </a:solidFill>
              <a:latin typeface="SimHei" pitchFamily="49" charset="-122"/>
              <a:ea typeface="SimHei" pitchFamily="49" charset="-122"/>
              <a:cs typeface="Arial" pitchFamily="34" charset="0"/>
            </a:endParaRPr>
          </a:p>
          <a:p>
            <a:pPr marL="404813" lvl="2" indent="-404813" algn="just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  <a:tabLst>
                <a:tab pos="693738" algn="l"/>
              </a:tabLst>
            </a:pPr>
            <a:r>
              <a:rPr lang="zh-CN" altLang="en-US" sz="22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魚：</a:t>
            </a:r>
            <a:r>
              <a:rPr lang="zh-CN" altLang="en-US" sz="22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基督</a:t>
            </a:r>
            <a:r>
              <a:rPr lang="zh-CN" altLang="en-US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anose="020B0604020202020204" pitchFamily="34" charset="0"/>
              </a:rPr>
              <a:t> </a:t>
            </a:r>
            <a:r>
              <a:rPr lang="en-US" altLang="zh-CN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anose="020B0604020202020204" pitchFamily="34" charset="0"/>
              </a:rPr>
              <a:t>/ </a:t>
            </a:r>
            <a:r>
              <a:rPr lang="zh-CN" altLang="en-US" sz="22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生命。</a:t>
            </a:r>
            <a:r>
              <a:rPr lang="zh-CN" alt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蛇：</a:t>
            </a:r>
            <a:r>
              <a:rPr lang="zh-CN" altLang="en-US" sz="22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撒旦</a:t>
            </a:r>
            <a:r>
              <a:rPr lang="zh-CN" altLang="en-US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anose="020B0604020202020204" pitchFamily="34" charset="0"/>
              </a:rPr>
              <a:t> </a:t>
            </a:r>
            <a:r>
              <a:rPr lang="en-US" altLang="zh-CN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anose="020B0604020202020204" pitchFamily="34" charset="0"/>
              </a:rPr>
              <a:t>/ </a:t>
            </a:r>
            <a:r>
              <a:rPr lang="zh-CN" altLang="en-US" sz="2200" dirty="0">
                <a:solidFill>
                  <a:schemeClr val="tx2"/>
                </a:solidFill>
                <a:ea typeface="SimHei" pitchFamily="49" charset="-122"/>
                <a:cs typeface="Arial" panose="020B0604020202020204" pitchFamily="34" charset="0"/>
              </a:rPr>
              <a:t>人</a:t>
            </a:r>
            <a:r>
              <a:rPr lang="zh-CN" altLang="en-US" sz="22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  <a:cs typeface="Arial" pitchFamily="34" charset="0"/>
              </a:rPr>
              <a:t>事物</a:t>
            </a:r>
            <a:endParaRPr lang="en-US" altLang="zh-CN" sz="2200" dirty="0">
              <a:solidFill>
                <a:schemeClr val="tx2"/>
              </a:solidFill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51E3C-2ABA-BF73-4461-2228A4B6BF09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80" y="731520"/>
            <a:ext cx="41148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3633E6-12EE-74AC-9C6E-1CD27BBC61BF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81" y="2560320"/>
            <a:ext cx="411480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D70ACE-A093-F30F-C637-6DA3389BA651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040880" y="4389120"/>
            <a:ext cx="4114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6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E629F9DF-E659-4D51-87CA-5FDF5D70FFAD}"/>
              </a:ext>
            </a:extLst>
          </p:cNvPr>
          <p:cNvSpPr txBox="1">
            <a:spLocks/>
          </p:cNvSpPr>
          <p:nvPr/>
        </p:nvSpPr>
        <p:spPr bwMode="auto">
          <a:xfrm>
            <a:off x="2343182" y="517680"/>
            <a:ext cx="2286000" cy="5486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太</a:t>
            </a:r>
            <a:r>
              <a:rPr lang="zh-CN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7: 12 </a:t>
            </a:r>
            <a:r>
              <a:rPr lang="en-US" altLang="zh-C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   </a:t>
            </a:r>
            <a:r>
              <a:rPr lang="zh-CN" alt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</a:t>
            </a:r>
            <a:r>
              <a:rPr lang="en-US" altLang="zh-C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   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8DE929E-BB38-4F5C-8B22-DEA4E0E1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228000"/>
            <a:ext cx="684000" cy="468000"/>
          </a:xfrm>
        </p:spPr>
        <p:txBody>
          <a:bodyPr/>
          <a:lstStyle/>
          <a:p>
            <a:pPr algn="ctr"/>
            <a:fld id="{0EA83DE0-6CDB-4F18-8607-3CE814E8C7ED}" type="slidenum">
              <a:rPr lang="en-US" altLang="zh-TW"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ctr"/>
              <a:t>9</a:t>
            </a:fld>
            <a:endParaRPr lang="en-US" altLang="zh-TW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3079B7-88AA-4EF8-E5A6-21D6E17521E2}"/>
              </a:ext>
            </a:extLst>
          </p:cNvPr>
          <p:cNvSpPr txBox="1"/>
          <p:nvPr/>
        </p:nvSpPr>
        <p:spPr>
          <a:xfrm>
            <a:off x="1097280" y="1463040"/>
            <a:ext cx="5029200" cy="12820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  <a:spcBef>
                <a:spcPts val="600"/>
              </a:spcBef>
            </a:pPr>
            <a:r>
              <a:rPr lang="en-US" altLang="zh-CN" sz="2200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12</a:t>
            </a:r>
            <a:r>
              <a:rPr lang="zh-CN" altLang="en-US" sz="2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所以，無論何事，你們願意人怎樣待你們，你們也要怎樣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待人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，因為這就是律法和先知的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道理</a:t>
            </a:r>
            <a:r>
              <a:rPr lang="zh-TW" altLang="en-US" sz="2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r>
              <a:rPr lang="zh-CN" altLang="en-US" sz="2200" b="0" i="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endParaRPr lang="zh-TW" altLang="en-US" sz="2200" b="0" i="0" dirty="0">
              <a:solidFill>
                <a:schemeClr val="tx2"/>
              </a:solidFill>
              <a:effectLst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404A108-1E20-C4BD-8207-986D71BCF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480" y="3017520"/>
            <a:ext cx="4114800" cy="1288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律法和先知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55600" lvl="2" indent="-355600" algn="just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  <a:tabLst>
                <a:tab pos="693738" algn="l"/>
              </a:tabLst>
            </a:pPr>
            <a:r>
              <a:rPr lang="zh-CN" altLang="en-US" sz="2200" kern="1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人怎樣待你、也要怎樣待人</a:t>
            </a:r>
            <a:r>
              <a:rPr lang="zh-CN" altLang="en-US" sz="2200" kern="100" dirty="0">
                <a:solidFill>
                  <a:schemeClr val="tx2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  </a:t>
            </a:r>
            <a:r>
              <a:rPr lang="en-US" altLang="zh-CN" sz="2200" b="1" kern="100" dirty="0">
                <a:solidFill>
                  <a:schemeClr val="tx2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2200" b="1" kern="100" dirty="0">
                <a:solidFill>
                  <a:schemeClr val="tx2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道理</a:t>
            </a:r>
            <a:r>
              <a:rPr lang="en-US" altLang="zh-CN" sz="2200" b="1" kern="100" dirty="0">
                <a:solidFill>
                  <a:schemeClr val="tx2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) </a:t>
            </a:r>
            <a:r>
              <a:rPr lang="en-US" altLang="zh-CN" sz="2200" b="1" kern="1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zh-CN" altLang="en-US" sz="2200" kern="100" dirty="0">
                <a:solidFill>
                  <a:srgbClr val="000099"/>
                </a:solidFill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愛人如己 </a:t>
            </a:r>
            <a:r>
              <a:rPr lang="en-US" altLang="zh-CN" sz="2200" kern="100" dirty="0">
                <a:solidFill>
                  <a:srgbClr val="000099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2200" kern="100" dirty="0">
                <a:solidFill>
                  <a:srgbClr val="000099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總綱</a:t>
            </a:r>
            <a:r>
              <a:rPr lang="en-US" altLang="zh-CN" sz="2200" kern="100" dirty="0">
                <a:solidFill>
                  <a:srgbClr val="000099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?)</a:t>
            </a:r>
            <a:r>
              <a:rPr lang="zh-CN" altLang="en-US" sz="2200" kern="1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endParaRPr lang="en-US" altLang="zh-CN" sz="2200" kern="100" dirty="0">
              <a:solidFill>
                <a:schemeClr val="tx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FBBC5-6DD9-D1D1-9DD2-0EF3A9FCDEC6}"/>
              </a:ext>
            </a:extLst>
          </p:cNvPr>
          <p:cNvSpPr txBox="1"/>
          <p:nvPr/>
        </p:nvSpPr>
        <p:spPr>
          <a:xfrm>
            <a:off x="1082394" y="4760715"/>
            <a:ext cx="10088171" cy="1268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  <a:spcBef>
                <a:spcPts val="600"/>
              </a:spcBef>
            </a:pPr>
            <a:r>
              <a:rPr lang="zh-CN" alt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太</a:t>
            </a:r>
            <a:r>
              <a:rPr lang="zh-CN" altLang="en-US" sz="2200" b="1" i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22</a:t>
            </a:r>
            <a:r>
              <a:rPr lang="en-US" altLang="zh-CN" sz="2200" b="1" i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en-US" altLang="zh-CN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37-40  </a:t>
            </a:r>
            <a:r>
              <a:rPr lang="en-US" altLang="zh-CN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37 </a:t>
            </a:r>
            <a:r>
              <a:rPr lang="zh-TW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耶穌對他說</a:t>
            </a:r>
            <a:r>
              <a:rPr lang="zh-CN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：“</a:t>
            </a:r>
            <a:r>
              <a:rPr lang="zh-TW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你要盡心、盡性、盡意</a:t>
            </a:r>
            <a:r>
              <a:rPr lang="zh-TW" altLang="en-US" sz="2200" dirty="0">
                <a:solidFill>
                  <a:schemeClr val="tx2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愛主</a:t>
            </a:r>
            <a:r>
              <a:rPr lang="zh-TW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─ 你的 神。</a:t>
            </a:r>
            <a:r>
              <a:rPr lang="en-US" altLang="zh-TW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38</a:t>
            </a:r>
            <a:r>
              <a:rPr lang="en-US" altLang="zh-TW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TW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這是誡命中的第一，且是最大的。</a:t>
            </a:r>
            <a:r>
              <a:rPr lang="en-US" altLang="zh-TW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39 </a:t>
            </a:r>
            <a:r>
              <a:rPr lang="zh-TW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其次也相仿，就是要</a:t>
            </a:r>
            <a:r>
              <a:rPr lang="zh-TW" altLang="en-US" sz="2200" dirty="0">
                <a:solidFill>
                  <a:schemeClr val="tx2"/>
                </a:solidFill>
                <a:highlight>
                  <a:srgbClr val="00FFFF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愛人</a:t>
            </a:r>
            <a:r>
              <a:rPr lang="zh-TW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如己。</a:t>
            </a:r>
            <a:r>
              <a:rPr lang="en-US" altLang="zh-TW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40 </a:t>
            </a:r>
            <a:r>
              <a:rPr lang="zh-TW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這兩條誡命是律法和先知一切道理的</a:t>
            </a:r>
            <a:r>
              <a:rPr lang="zh-TW" altLang="en-US" sz="2200" dirty="0">
                <a:solidFill>
                  <a:schemeClr val="tx2"/>
                </a:solidFill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總綱</a:t>
            </a:r>
            <a:r>
              <a:rPr lang="zh-TW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2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 </a:t>
            </a:r>
            <a:endParaRPr lang="zh-TW" altLang="en-US" sz="220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68B5CE-505A-7291-417E-D051B1AB879E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57200"/>
            <a:ext cx="3474720" cy="38404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04744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